
<file path=[Content_Types].xml><?xml version="1.0" encoding="utf-8"?>
<Types xmlns="http://schemas.openxmlformats.org/package/2006/content-types">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Lst>
  <p:sldSz cx="9144000" cy="5143500"/>
  <p:notesSz cx="6858000" cy="9144000"/>
  <p:embeddedFontLst>
    <p:embeddedFont>
      <p:font typeface="Anek Bangla SemiBold"/>
      <p:bold r:id="rId19"/>
    </p:embeddedFont>
    <p:embeddedFont>
      <p:font typeface="Anek Bangla"/>
      <p:regular r:id="rId20"/>
    </p:embeddedFont>
    <p:embeddedFont>
      <p:font typeface="Albert Sans"/>
      <p:regular r:id="rId21"/>
    </p:embeddedFont>
    <p:embeddedFont>
      <p:font typeface="Albert Sans Black"/>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font" Target="fonts/font4.fntdata"/><Relationship Id="rId21" Type="http://schemas.openxmlformats.org/officeDocument/2006/relationships/font" Target="fonts/font3.fntdata"/><Relationship Id="rId20" Type="http://schemas.openxmlformats.org/officeDocument/2006/relationships/font" Target="fonts/font2.fntdata"/><Relationship Id="rId2" Type="http://schemas.openxmlformats.org/officeDocument/2006/relationships/theme" Target="theme/theme1.xml"/><Relationship Id="rId19" Type="http://schemas.openxmlformats.org/officeDocument/2006/relationships/font" Target="fonts/font1.fntdata"/><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77" name="Shape 1277"/>
        <p:cNvGrpSpPr/>
        <p:nvPr/>
      </p:nvGrpSpPr>
      <p:grpSpPr>
        <a:xfrm>
          <a:off x="0" y="0"/>
          <a:ext cx="0" cy="0"/>
          <a:chOff x="0" y="0"/>
          <a:chExt cx="0" cy="0"/>
        </a:xfrm>
      </p:grpSpPr>
      <p:sp>
        <p:nvSpPr>
          <p:cNvPr id="1278" name="Google Shape;1278;p:notes"/>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9" name="Google Shape;1279;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55" name="Shape 1655"/>
        <p:cNvGrpSpPr/>
        <p:nvPr/>
      </p:nvGrpSpPr>
      <p:grpSpPr>
        <a:xfrm>
          <a:off x="0" y="0"/>
          <a:ext cx="0" cy="0"/>
          <a:chOff x="0" y="0"/>
          <a:chExt cx="0" cy="0"/>
        </a:xfrm>
      </p:grpSpPr>
      <p:sp>
        <p:nvSpPr>
          <p:cNvPr id="1656" name="Google Shape;1656;g2a633084b68_0_176: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7" name="Google Shape;1657;g2a633084b68_0_17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06" name="Shape 1806"/>
        <p:cNvGrpSpPr/>
        <p:nvPr/>
      </p:nvGrpSpPr>
      <p:grpSpPr>
        <a:xfrm>
          <a:off x="0" y="0"/>
          <a:ext cx="0" cy="0"/>
          <a:chOff x="0" y="0"/>
          <a:chExt cx="0" cy="0"/>
        </a:xfrm>
      </p:grpSpPr>
      <p:sp>
        <p:nvSpPr>
          <p:cNvPr id="1807" name="Google Shape;1807;g2a2145c49cb_0_1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8" name="Google Shape;1808;g2a2145c49cb_0_1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12" name="Shape 1812"/>
        <p:cNvGrpSpPr/>
        <p:nvPr/>
      </p:nvGrpSpPr>
      <p:grpSpPr>
        <a:xfrm>
          <a:off x="0" y="0"/>
          <a:ext cx="0" cy="0"/>
          <a:chOff x="0" y="0"/>
          <a:chExt cx="0" cy="0"/>
        </a:xfrm>
      </p:grpSpPr>
      <p:sp>
        <p:nvSpPr>
          <p:cNvPr id="1813" name="Google Shape;1813;g2887ac87c19_0_69: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4" name="Google Shape;1814;g2887ac87c19_0_6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88" name="Shape 1288"/>
        <p:cNvGrpSpPr/>
        <p:nvPr/>
      </p:nvGrpSpPr>
      <p:grpSpPr>
        <a:xfrm>
          <a:off x="0" y="0"/>
          <a:ext cx="0" cy="0"/>
          <a:chOff x="0" y="0"/>
          <a:chExt cx="0" cy="0"/>
        </a:xfrm>
      </p:grpSpPr>
      <p:sp>
        <p:nvSpPr>
          <p:cNvPr id="1289" name="Google Shape;1289;g28e626db106_0_11: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0" name="Google Shape;1290;g28e626db106_0_1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94" name="Shape 1294"/>
        <p:cNvGrpSpPr/>
        <p:nvPr/>
      </p:nvGrpSpPr>
      <p:grpSpPr>
        <a:xfrm>
          <a:off x="0" y="0"/>
          <a:ext cx="0" cy="0"/>
          <a:chOff x="0" y="0"/>
          <a:chExt cx="0" cy="0"/>
        </a:xfrm>
      </p:grpSpPr>
      <p:sp>
        <p:nvSpPr>
          <p:cNvPr id="1295" name="Google Shape;1295;g13376c31365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6" name="Google Shape;1296;g13376c31365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04" name="Shape 1304"/>
        <p:cNvGrpSpPr/>
        <p:nvPr/>
      </p:nvGrpSpPr>
      <p:grpSpPr>
        <a:xfrm>
          <a:off x="0" y="0"/>
          <a:ext cx="0" cy="0"/>
          <a:chOff x="0" y="0"/>
          <a:chExt cx="0" cy="0"/>
        </a:xfrm>
      </p:grpSpPr>
      <p:sp>
        <p:nvSpPr>
          <p:cNvPr id="1305" name="Google Shape;1305;g28e626db106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6" name="Google Shape;1306;g28e626db106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12" name="Shape 1312"/>
        <p:cNvGrpSpPr/>
        <p:nvPr/>
      </p:nvGrpSpPr>
      <p:grpSpPr>
        <a:xfrm>
          <a:off x="0" y="0"/>
          <a:ext cx="0" cy="0"/>
          <a:chOff x="0" y="0"/>
          <a:chExt cx="0" cy="0"/>
        </a:xfrm>
      </p:grpSpPr>
      <p:sp>
        <p:nvSpPr>
          <p:cNvPr id="1313" name="Google Shape;1313;g1125d80b419_0_20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4" name="Google Shape;1314;g1125d80b419_0_20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36" name="Shape 1336"/>
        <p:cNvGrpSpPr/>
        <p:nvPr/>
      </p:nvGrpSpPr>
      <p:grpSpPr>
        <a:xfrm>
          <a:off x="0" y="0"/>
          <a:ext cx="0" cy="0"/>
          <a:chOff x="0" y="0"/>
          <a:chExt cx="0" cy="0"/>
        </a:xfrm>
      </p:grpSpPr>
      <p:sp>
        <p:nvSpPr>
          <p:cNvPr id="1337" name="Google Shape;1337;g212f97afb56_1_2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8" name="Google Shape;1338;g212f97afb56_1_2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43" name="Shape 1343"/>
        <p:cNvGrpSpPr/>
        <p:nvPr/>
      </p:nvGrpSpPr>
      <p:grpSpPr>
        <a:xfrm>
          <a:off x="0" y="0"/>
          <a:ext cx="0" cy="0"/>
          <a:chOff x="0" y="0"/>
          <a:chExt cx="0" cy="0"/>
        </a:xfrm>
      </p:grpSpPr>
      <p:sp>
        <p:nvSpPr>
          <p:cNvPr id="1344" name="Google Shape;1344;g2a2145c49cb_0_29: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5" name="Google Shape;1345;g2a2145c49cb_0_2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1" name="Shape 1351"/>
        <p:cNvGrpSpPr/>
        <p:nvPr/>
      </p:nvGrpSpPr>
      <p:grpSpPr>
        <a:xfrm>
          <a:off x="0" y="0"/>
          <a:ext cx="0" cy="0"/>
          <a:chOff x="0" y="0"/>
          <a:chExt cx="0" cy="0"/>
        </a:xfrm>
      </p:grpSpPr>
      <p:sp>
        <p:nvSpPr>
          <p:cNvPr id="1352" name="Google Shape;1352;g212f97afb56_1_75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212f97afb56_1_75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03" name="Shape 1503"/>
        <p:cNvGrpSpPr/>
        <p:nvPr/>
      </p:nvGrpSpPr>
      <p:grpSpPr>
        <a:xfrm>
          <a:off x="0" y="0"/>
          <a:ext cx="0" cy="0"/>
          <a:chOff x="0" y="0"/>
          <a:chExt cx="0" cy="0"/>
        </a:xfrm>
      </p:grpSpPr>
      <p:sp>
        <p:nvSpPr>
          <p:cNvPr id="1504" name="Google Shape;1504;g2a633084b68_0_2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5" name="Google Shape;1505;g2a633084b68_0_2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 Id="rId3" Type="http://schemas.openxmlformats.org/officeDocument/2006/relationships/hyperlink" Target="https://bit.ly/3A1uf1Q"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8" name="Shape 8"/>
        <p:cNvGrpSpPr/>
        <p:nvPr/>
      </p:nvGrpSpPr>
      <p:grpSpPr>
        <a:xfrm>
          <a:off x="0" y="0"/>
          <a:ext cx="0" cy="0"/>
          <a:chOff x="0" y="0"/>
          <a:chExt cx="0" cy="0"/>
        </a:xfrm>
      </p:grpSpPr>
      <p:pic>
        <p:nvPicPr>
          <p:cNvPr id="9" name="Google Shape;9;p2"/>
          <p:cNvPicPr preferRelativeResize="0"/>
          <p:nvPr/>
        </p:nvPicPr>
        <p:blipFill>
          <a:blip r:embed="rId2">
            <a:alphaModFix amt="5000"/>
          </a:blip>
          <a:stretch>
            <a:fillRect/>
          </a:stretch>
        </p:blipFill>
        <p:spPr>
          <a:xfrm>
            <a:off x="0" y="0"/>
            <a:ext cx="9144003" cy="5143500"/>
          </a:xfrm>
          <a:prstGeom prst="rect">
            <a:avLst/>
          </a:prstGeom>
          <a:noFill/>
          <a:ln>
            <a:noFill/>
          </a:ln>
        </p:spPr>
      </p:pic>
      <p:sp>
        <p:nvSpPr>
          <p:cNvPr id="10" name="Google Shape;10;p2"/>
          <p:cNvSpPr txBox="1"/>
          <p:nvPr>
            <p:ph type="ctrTitle"/>
          </p:nvPr>
        </p:nvSpPr>
        <p:spPr>
          <a:xfrm>
            <a:off x="1730838" y="1378825"/>
            <a:ext cx="5682300" cy="17781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rgbClr val="191919"/>
              </a:buClr>
              <a:buSzPts val="5200"/>
              <a:buNone/>
              <a:defRPr sz="53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p:txBody>
      </p:sp>
      <p:sp>
        <p:nvSpPr>
          <p:cNvPr id="11" name="Google Shape;11;p2"/>
          <p:cNvSpPr txBox="1"/>
          <p:nvPr>
            <p:ph type="subTitle" idx="1"/>
          </p:nvPr>
        </p:nvSpPr>
        <p:spPr>
          <a:xfrm>
            <a:off x="1730838" y="3355175"/>
            <a:ext cx="5682300" cy="40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2" name="Google Shape;12;p2"/>
          <p:cNvSpPr/>
          <p:nvPr/>
        </p:nvSpPr>
        <p:spPr>
          <a:xfrm rot="-5400000">
            <a:off x="6450400" y="-2674800"/>
            <a:ext cx="27600" cy="53772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3" name="Google Shape;13;p2"/>
          <p:cNvSpPr/>
          <p:nvPr/>
        </p:nvSpPr>
        <p:spPr>
          <a:xfrm>
            <a:off x="5069572" y="458684"/>
            <a:ext cx="246493" cy="34899"/>
          </a:xfrm>
          <a:custGeom>
            <a:avLst/>
            <a:gdLst/>
            <a:ahLst/>
            <a:cxnLst/>
            <a:rect l="l" t="t" r="r" b="b"/>
            <a:pathLst>
              <a:path w="7741" h="1096" extrusionOk="0">
                <a:moveTo>
                  <a:pt x="1" y="0"/>
                </a:moveTo>
                <a:lnTo>
                  <a:pt x="1" y="1095"/>
                </a:lnTo>
                <a:lnTo>
                  <a:pt x="7740" y="1095"/>
                </a:lnTo>
                <a:lnTo>
                  <a:pt x="7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14;p2"/>
          <p:cNvSpPr/>
          <p:nvPr/>
        </p:nvSpPr>
        <p:spPr>
          <a:xfrm>
            <a:off x="5832685" y="458684"/>
            <a:ext cx="246461" cy="34899"/>
          </a:xfrm>
          <a:custGeom>
            <a:avLst/>
            <a:gdLst/>
            <a:ahLst/>
            <a:cxnLst/>
            <a:rect l="l" t="t" r="r" b="b"/>
            <a:pathLst>
              <a:path w="7740" h="1096" extrusionOk="0">
                <a:moveTo>
                  <a:pt x="0" y="0"/>
                </a:moveTo>
                <a:lnTo>
                  <a:pt x="0" y="1095"/>
                </a:lnTo>
                <a:lnTo>
                  <a:pt x="7740" y="1095"/>
                </a:lnTo>
                <a:lnTo>
                  <a:pt x="7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5;p2"/>
          <p:cNvSpPr/>
          <p:nvPr/>
        </p:nvSpPr>
        <p:spPr>
          <a:xfrm>
            <a:off x="6559837" y="458684"/>
            <a:ext cx="246493" cy="34899"/>
          </a:xfrm>
          <a:custGeom>
            <a:avLst/>
            <a:gdLst/>
            <a:ahLst/>
            <a:cxnLst/>
            <a:rect l="l" t="t" r="r" b="b"/>
            <a:pathLst>
              <a:path w="7741" h="1096" extrusionOk="0">
                <a:moveTo>
                  <a:pt x="0" y="0"/>
                </a:moveTo>
                <a:lnTo>
                  <a:pt x="0" y="1095"/>
                </a:lnTo>
                <a:lnTo>
                  <a:pt x="7740" y="1095"/>
                </a:lnTo>
                <a:lnTo>
                  <a:pt x="7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6;p2"/>
          <p:cNvSpPr/>
          <p:nvPr/>
        </p:nvSpPr>
        <p:spPr>
          <a:xfrm>
            <a:off x="4306472" y="458684"/>
            <a:ext cx="246493" cy="34899"/>
          </a:xfrm>
          <a:custGeom>
            <a:avLst/>
            <a:gdLst/>
            <a:ahLst/>
            <a:cxnLst/>
            <a:rect l="l" t="t" r="r" b="b"/>
            <a:pathLst>
              <a:path w="7741" h="1096" extrusionOk="0">
                <a:moveTo>
                  <a:pt x="1" y="0"/>
                </a:moveTo>
                <a:lnTo>
                  <a:pt x="1" y="1095"/>
                </a:lnTo>
                <a:lnTo>
                  <a:pt x="7740" y="1095"/>
                </a:lnTo>
                <a:lnTo>
                  <a:pt x="7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7" name="Google Shape;17;p2"/>
          <p:cNvGrpSpPr/>
          <p:nvPr/>
        </p:nvGrpSpPr>
        <p:grpSpPr>
          <a:xfrm>
            <a:off x="-6851" y="0"/>
            <a:ext cx="9159749" cy="5143521"/>
            <a:chOff x="-6851" y="0"/>
            <a:chExt cx="9159749" cy="5143521"/>
          </a:xfrm>
        </p:grpSpPr>
        <p:grpSp>
          <p:nvGrpSpPr>
            <p:cNvPr id="18" name="Google Shape;18;p2"/>
            <p:cNvGrpSpPr/>
            <p:nvPr/>
          </p:nvGrpSpPr>
          <p:grpSpPr>
            <a:xfrm>
              <a:off x="-6851" y="4516600"/>
              <a:ext cx="5375289" cy="626900"/>
              <a:chOff x="3768699" y="4516600"/>
              <a:chExt cx="5375289" cy="626900"/>
            </a:xfrm>
          </p:grpSpPr>
          <p:sp>
            <p:nvSpPr>
              <p:cNvPr id="19" name="Google Shape;19;p2"/>
              <p:cNvSpPr/>
              <p:nvPr/>
            </p:nvSpPr>
            <p:spPr>
              <a:xfrm rot="-5400000">
                <a:off x="6442450" y="1893500"/>
                <a:ext cx="27600" cy="53751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0" name="Google Shape;20;p2"/>
              <p:cNvSpPr/>
              <p:nvPr/>
            </p:nvSpPr>
            <p:spPr>
              <a:xfrm rot="-5400000">
                <a:off x="6442450" y="1842850"/>
                <a:ext cx="27600" cy="5375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21" name="Google Shape;21;p2"/>
              <p:cNvGrpSpPr/>
              <p:nvPr/>
            </p:nvGrpSpPr>
            <p:grpSpPr>
              <a:xfrm>
                <a:off x="7022688" y="4630800"/>
                <a:ext cx="2121300" cy="512700"/>
                <a:chOff x="3524613" y="4630800"/>
                <a:chExt cx="2121300" cy="512700"/>
              </a:xfrm>
            </p:grpSpPr>
            <p:sp>
              <p:nvSpPr>
                <p:cNvPr id="22" name="Google Shape;22;p2"/>
                <p:cNvSpPr/>
                <p:nvPr/>
              </p:nvSpPr>
              <p:spPr>
                <a:xfrm rot="-5400000">
                  <a:off x="4328913" y="3826500"/>
                  <a:ext cx="512700" cy="21213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23" name="Google Shape;23;p2"/>
                <p:cNvGrpSpPr/>
                <p:nvPr/>
              </p:nvGrpSpPr>
              <p:grpSpPr>
                <a:xfrm rot="-5400000">
                  <a:off x="3666607" y="4732367"/>
                  <a:ext cx="309733" cy="309733"/>
                  <a:chOff x="86625" y="1716050"/>
                  <a:chExt cx="252000" cy="252000"/>
                </a:xfrm>
              </p:grpSpPr>
              <p:sp>
                <p:nvSpPr>
                  <p:cNvPr id="24" name="Google Shape;24;p2"/>
                  <p:cNvSpPr/>
                  <p:nvPr/>
                </p:nvSpPr>
                <p:spPr>
                  <a:xfrm>
                    <a:off x="86625" y="1716050"/>
                    <a:ext cx="252000" cy="252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5" name="Google Shape;25;p2"/>
                  <p:cNvSpPr/>
                  <p:nvPr/>
                </p:nvSpPr>
                <p:spPr>
                  <a:xfrm>
                    <a:off x="123825" y="1753250"/>
                    <a:ext cx="177600" cy="177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6" name="Google Shape;26;p2"/>
                  <p:cNvSpPr/>
                  <p:nvPr/>
                </p:nvSpPr>
                <p:spPr>
                  <a:xfrm>
                    <a:off x="171375" y="1800950"/>
                    <a:ext cx="82500" cy="82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27" name="Google Shape;27;p2"/>
                <p:cNvGrpSpPr/>
                <p:nvPr/>
              </p:nvGrpSpPr>
              <p:grpSpPr>
                <a:xfrm rot="-5400000">
                  <a:off x="4175803" y="4732367"/>
                  <a:ext cx="309733" cy="309733"/>
                  <a:chOff x="86625" y="1716050"/>
                  <a:chExt cx="252000" cy="252000"/>
                </a:xfrm>
              </p:grpSpPr>
              <p:sp>
                <p:nvSpPr>
                  <p:cNvPr id="28" name="Google Shape;28;p2"/>
                  <p:cNvSpPr/>
                  <p:nvPr/>
                </p:nvSpPr>
                <p:spPr>
                  <a:xfrm>
                    <a:off x="86625" y="1716050"/>
                    <a:ext cx="252000" cy="252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9" name="Google Shape;29;p2"/>
                  <p:cNvSpPr/>
                  <p:nvPr/>
                </p:nvSpPr>
                <p:spPr>
                  <a:xfrm>
                    <a:off x="123825" y="1753250"/>
                    <a:ext cx="177600" cy="177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0" name="Google Shape;30;p2"/>
                  <p:cNvSpPr/>
                  <p:nvPr/>
                </p:nvSpPr>
                <p:spPr>
                  <a:xfrm>
                    <a:off x="171375" y="1800950"/>
                    <a:ext cx="82500" cy="82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31" name="Google Shape;31;p2"/>
                <p:cNvGrpSpPr/>
                <p:nvPr/>
              </p:nvGrpSpPr>
              <p:grpSpPr>
                <a:xfrm rot="-5400000">
                  <a:off x="4685000" y="4732367"/>
                  <a:ext cx="309733" cy="309733"/>
                  <a:chOff x="86625" y="1716050"/>
                  <a:chExt cx="252000" cy="252000"/>
                </a:xfrm>
              </p:grpSpPr>
              <p:sp>
                <p:nvSpPr>
                  <p:cNvPr id="32" name="Google Shape;32;p2"/>
                  <p:cNvSpPr/>
                  <p:nvPr/>
                </p:nvSpPr>
                <p:spPr>
                  <a:xfrm>
                    <a:off x="86625" y="1716050"/>
                    <a:ext cx="252000" cy="252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3" name="Google Shape;33;p2"/>
                  <p:cNvSpPr/>
                  <p:nvPr/>
                </p:nvSpPr>
                <p:spPr>
                  <a:xfrm>
                    <a:off x="123825" y="1753250"/>
                    <a:ext cx="177600" cy="177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4" name="Google Shape;34;p2"/>
                  <p:cNvSpPr/>
                  <p:nvPr/>
                </p:nvSpPr>
                <p:spPr>
                  <a:xfrm>
                    <a:off x="171375" y="1800950"/>
                    <a:ext cx="82500" cy="82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35" name="Google Shape;35;p2"/>
                <p:cNvGrpSpPr/>
                <p:nvPr/>
              </p:nvGrpSpPr>
              <p:grpSpPr>
                <a:xfrm rot="-5400000">
                  <a:off x="5194196" y="4732367"/>
                  <a:ext cx="309733" cy="309733"/>
                  <a:chOff x="86625" y="1716050"/>
                  <a:chExt cx="252000" cy="252000"/>
                </a:xfrm>
              </p:grpSpPr>
              <p:sp>
                <p:nvSpPr>
                  <p:cNvPr id="36" name="Google Shape;36;p2"/>
                  <p:cNvSpPr/>
                  <p:nvPr/>
                </p:nvSpPr>
                <p:spPr>
                  <a:xfrm>
                    <a:off x="86625" y="1716050"/>
                    <a:ext cx="252000" cy="252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7" name="Google Shape;37;p2"/>
                  <p:cNvSpPr/>
                  <p:nvPr/>
                </p:nvSpPr>
                <p:spPr>
                  <a:xfrm>
                    <a:off x="123825" y="1753250"/>
                    <a:ext cx="177600" cy="177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8" name="Google Shape;38;p2"/>
                  <p:cNvSpPr/>
                  <p:nvPr/>
                </p:nvSpPr>
                <p:spPr>
                  <a:xfrm>
                    <a:off x="171375" y="1800950"/>
                    <a:ext cx="82500" cy="82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sp>
            <p:nvSpPr>
              <p:cNvPr id="39" name="Google Shape;39;p2"/>
              <p:cNvSpPr/>
              <p:nvPr/>
            </p:nvSpPr>
            <p:spPr>
              <a:xfrm rot="-5400000">
                <a:off x="5128075" y="3284400"/>
                <a:ext cx="512700" cy="32055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40" name="Google Shape;40;p2"/>
              <p:cNvSpPr/>
              <p:nvPr/>
            </p:nvSpPr>
            <p:spPr>
              <a:xfrm>
                <a:off x="4531799" y="4764296"/>
                <a:ext cx="35473" cy="245888"/>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41;p2"/>
              <p:cNvSpPr/>
              <p:nvPr/>
            </p:nvSpPr>
            <p:spPr>
              <a:xfrm>
                <a:off x="4426591" y="4764296"/>
                <a:ext cx="34899" cy="245888"/>
              </a:xfrm>
              <a:custGeom>
                <a:avLst/>
                <a:gdLst/>
                <a:ahLst/>
                <a:cxnLst/>
                <a:rect l="l" t="t" r="r" b="b"/>
                <a:pathLst>
                  <a:path w="1096" h="7722" extrusionOk="0">
                    <a:moveTo>
                      <a:pt x="0" y="0"/>
                    </a:moveTo>
                    <a:lnTo>
                      <a:pt x="0" y="7721"/>
                    </a:lnTo>
                    <a:lnTo>
                      <a:pt x="1095" y="7721"/>
                    </a:lnTo>
                    <a:lnTo>
                      <a:pt x="10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42;p2"/>
              <p:cNvSpPr/>
              <p:nvPr/>
            </p:nvSpPr>
            <p:spPr>
              <a:xfrm>
                <a:off x="4320811" y="4764296"/>
                <a:ext cx="35473" cy="245888"/>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43;p2"/>
              <p:cNvSpPr/>
              <p:nvPr/>
            </p:nvSpPr>
            <p:spPr>
              <a:xfrm>
                <a:off x="4720172" y="4975284"/>
                <a:ext cx="246493" cy="34899"/>
              </a:xfrm>
              <a:custGeom>
                <a:avLst/>
                <a:gdLst/>
                <a:ahLst/>
                <a:cxnLst/>
                <a:rect l="l" t="t" r="r" b="b"/>
                <a:pathLst>
                  <a:path w="7741" h="1096" extrusionOk="0">
                    <a:moveTo>
                      <a:pt x="1" y="0"/>
                    </a:moveTo>
                    <a:lnTo>
                      <a:pt x="1" y="1095"/>
                    </a:lnTo>
                    <a:lnTo>
                      <a:pt x="7740" y="1095"/>
                    </a:lnTo>
                    <a:lnTo>
                      <a:pt x="7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44;p2"/>
              <p:cNvSpPr/>
              <p:nvPr/>
            </p:nvSpPr>
            <p:spPr>
              <a:xfrm>
                <a:off x="4719585" y="4869472"/>
                <a:ext cx="246493" cy="35504"/>
              </a:xfrm>
              <a:custGeom>
                <a:avLst/>
                <a:gdLst/>
                <a:ahLst/>
                <a:cxnLst/>
                <a:rect l="l" t="t" r="r" b="b"/>
                <a:pathLst>
                  <a:path w="7741" h="1115" extrusionOk="0">
                    <a:moveTo>
                      <a:pt x="1" y="1"/>
                    </a:moveTo>
                    <a:lnTo>
                      <a:pt x="1" y="1115"/>
                    </a:lnTo>
                    <a:lnTo>
                      <a:pt x="7740" y="1115"/>
                    </a:lnTo>
                    <a:lnTo>
                      <a:pt x="77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45;p2"/>
              <p:cNvSpPr/>
              <p:nvPr/>
            </p:nvSpPr>
            <p:spPr>
              <a:xfrm>
                <a:off x="4720172" y="4764296"/>
                <a:ext cx="246493" cy="34899"/>
              </a:xfrm>
              <a:custGeom>
                <a:avLst/>
                <a:gdLst/>
                <a:ahLst/>
                <a:cxnLst/>
                <a:rect l="l" t="t" r="r" b="b"/>
                <a:pathLst>
                  <a:path w="7741" h="1096" extrusionOk="0">
                    <a:moveTo>
                      <a:pt x="1" y="0"/>
                    </a:moveTo>
                    <a:lnTo>
                      <a:pt x="1" y="1095"/>
                    </a:lnTo>
                    <a:lnTo>
                      <a:pt x="7740" y="1095"/>
                    </a:lnTo>
                    <a:lnTo>
                      <a:pt x="7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46;p2"/>
              <p:cNvSpPr/>
              <p:nvPr/>
            </p:nvSpPr>
            <p:spPr>
              <a:xfrm>
                <a:off x="6057959" y="4764296"/>
                <a:ext cx="35504" cy="245888"/>
              </a:xfrm>
              <a:custGeom>
                <a:avLst/>
                <a:gdLst/>
                <a:ahLst/>
                <a:cxnLst/>
                <a:rect l="l" t="t" r="r" b="b"/>
                <a:pathLst>
                  <a:path w="1115" h="7722" extrusionOk="0">
                    <a:moveTo>
                      <a:pt x="1" y="0"/>
                    </a:moveTo>
                    <a:lnTo>
                      <a:pt x="1" y="7721"/>
                    </a:lnTo>
                    <a:lnTo>
                      <a:pt x="1115" y="7721"/>
                    </a:lnTo>
                    <a:lnTo>
                      <a:pt x="1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47;p2"/>
              <p:cNvSpPr/>
              <p:nvPr/>
            </p:nvSpPr>
            <p:spPr>
              <a:xfrm>
                <a:off x="5952784" y="4764296"/>
                <a:ext cx="34899" cy="245888"/>
              </a:xfrm>
              <a:custGeom>
                <a:avLst/>
                <a:gdLst/>
                <a:ahLst/>
                <a:cxnLst/>
                <a:rect l="l" t="t" r="r" b="b"/>
                <a:pathLst>
                  <a:path w="1096" h="7722" extrusionOk="0">
                    <a:moveTo>
                      <a:pt x="0" y="0"/>
                    </a:moveTo>
                    <a:lnTo>
                      <a:pt x="0" y="7721"/>
                    </a:lnTo>
                    <a:lnTo>
                      <a:pt x="1095" y="7721"/>
                    </a:lnTo>
                    <a:lnTo>
                      <a:pt x="10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48;p2"/>
              <p:cNvSpPr/>
              <p:nvPr/>
            </p:nvSpPr>
            <p:spPr>
              <a:xfrm>
                <a:off x="5846971" y="4764296"/>
                <a:ext cx="35504" cy="245888"/>
              </a:xfrm>
              <a:custGeom>
                <a:avLst/>
                <a:gdLst/>
                <a:ahLst/>
                <a:cxnLst/>
                <a:rect l="l" t="t" r="r" b="b"/>
                <a:pathLst>
                  <a:path w="1115" h="7722" extrusionOk="0">
                    <a:moveTo>
                      <a:pt x="1" y="0"/>
                    </a:moveTo>
                    <a:lnTo>
                      <a:pt x="1"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49;p2"/>
              <p:cNvSpPr/>
              <p:nvPr/>
            </p:nvSpPr>
            <p:spPr>
              <a:xfrm>
                <a:off x="5483285" y="4975284"/>
                <a:ext cx="246461" cy="34899"/>
              </a:xfrm>
              <a:custGeom>
                <a:avLst/>
                <a:gdLst/>
                <a:ahLst/>
                <a:cxnLst/>
                <a:rect l="l" t="t" r="r" b="b"/>
                <a:pathLst>
                  <a:path w="7740" h="1096" extrusionOk="0">
                    <a:moveTo>
                      <a:pt x="0" y="0"/>
                    </a:moveTo>
                    <a:lnTo>
                      <a:pt x="0" y="1095"/>
                    </a:lnTo>
                    <a:lnTo>
                      <a:pt x="7740" y="1095"/>
                    </a:lnTo>
                    <a:lnTo>
                      <a:pt x="7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50;p2"/>
              <p:cNvSpPr/>
              <p:nvPr/>
            </p:nvSpPr>
            <p:spPr>
              <a:xfrm>
                <a:off x="5482697" y="4869472"/>
                <a:ext cx="246461" cy="35504"/>
              </a:xfrm>
              <a:custGeom>
                <a:avLst/>
                <a:gdLst/>
                <a:ahLst/>
                <a:cxnLst/>
                <a:rect l="l" t="t" r="r" b="b"/>
                <a:pathLst>
                  <a:path w="7740" h="1115" extrusionOk="0">
                    <a:moveTo>
                      <a:pt x="0" y="1"/>
                    </a:moveTo>
                    <a:lnTo>
                      <a:pt x="0" y="1115"/>
                    </a:lnTo>
                    <a:lnTo>
                      <a:pt x="7740" y="1115"/>
                    </a:lnTo>
                    <a:lnTo>
                      <a:pt x="77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51;p2"/>
              <p:cNvSpPr/>
              <p:nvPr/>
            </p:nvSpPr>
            <p:spPr>
              <a:xfrm>
                <a:off x="5483285" y="4764296"/>
                <a:ext cx="246461" cy="34899"/>
              </a:xfrm>
              <a:custGeom>
                <a:avLst/>
                <a:gdLst/>
                <a:ahLst/>
                <a:cxnLst/>
                <a:rect l="l" t="t" r="r" b="b"/>
                <a:pathLst>
                  <a:path w="7740" h="1096" extrusionOk="0">
                    <a:moveTo>
                      <a:pt x="0" y="0"/>
                    </a:moveTo>
                    <a:lnTo>
                      <a:pt x="0" y="1095"/>
                    </a:lnTo>
                    <a:lnTo>
                      <a:pt x="7740" y="1095"/>
                    </a:lnTo>
                    <a:lnTo>
                      <a:pt x="7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52;p2"/>
              <p:cNvSpPr/>
              <p:nvPr/>
            </p:nvSpPr>
            <p:spPr>
              <a:xfrm>
                <a:off x="6210437" y="4975284"/>
                <a:ext cx="246493" cy="34899"/>
              </a:xfrm>
              <a:custGeom>
                <a:avLst/>
                <a:gdLst/>
                <a:ahLst/>
                <a:cxnLst/>
                <a:rect l="l" t="t" r="r" b="b"/>
                <a:pathLst>
                  <a:path w="7741" h="1096" extrusionOk="0">
                    <a:moveTo>
                      <a:pt x="0" y="0"/>
                    </a:moveTo>
                    <a:lnTo>
                      <a:pt x="0" y="1095"/>
                    </a:lnTo>
                    <a:lnTo>
                      <a:pt x="7740" y="1095"/>
                    </a:lnTo>
                    <a:lnTo>
                      <a:pt x="7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53;p2"/>
              <p:cNvSpPr/>
              <p:nvPr/>
            </p:nvSpPr>
            <p:spPr>
              <a:xfrm>
                <a:off x="6209849" y="4869472"/>
                <a:ext cx="246493" cy="35504"/>
              </a:xfrm>
              <a:custGeom>
                <a:avLst/>
                <a:gdLst/>
                <a:ahLst/>
                <a:cxnLst/>
                <a:rect l="l" t="t" r="r" b="b"/>
                <a:pathLst>
                  <a:path w="7741" h="1115" extrusionOk="0">
                    <a:moveTo>
                      <a:pt x="0" y="1"/>
                    </a:moveTo>
                    <a:lnTo>
                      <a:pt x="0" y="1115"/>
                    </a:lnTo>
                    <a:lnTo>
                      <a:pt x="7740" y="1115"/>
                    </a:lnTo>
                    <a:lnTo>
                      <a:pt x="77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54;p2"/>
              <p:cNvSpPr/>
              <p:nvPr/>
            </p:nvSpPr>
            <p:spPr>
              <a:xfrm>
                <a:off x="6210437" y="4764296"/>
                <a:ext cx="246493" cy="34899"/>
              </a:xfrm>
              <a:custGeom>
                <a:avLst/>
                <a:gdLst/>
                <a:ahLst/>
                <a:cxnLst/>
                <a:rect l="l" t="t" r="r" b="b"/>
                <a:pathLst>
                  <a:path w="7741" h="1096" extrusionOk="0">
                    <a:moveTo>
                      <a:pt x="0" y="0"/>
                    </a:moveTo>
                    <a:lnTo>
                      <a:pt x="0" y="1095"/>
                    </a:lnTo>
                    <a:lnTo>
                      <a:pt x="7740" y="1095"/>
                    </a:lnTo>
                    <a:lnTo>
                      <a:pt x="7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55;p2"/>
              <p:cNvSpPr/>
              <p:nvPr/>
            </p:nvSpPr>
            <p:spPr>
              <a:xfrm>
                <a:off x="6820240" y="4764296"/>
                <a:ext cx="35473" cy="245888"/>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56;p2"/>
              <p:cNvSpPr/>
              <p:nvPr/>
            </p:nvSpPr>
            <p:spPr>
              <a:xfrm>
                <a:off x="6715032" y="4764296"/>
                <a:ext cx="34899" cy="245888"/>
              </a:xfrm>
              <a:custGeom>
                <a:avLst/>
                <a:gdLst/>
                <a:ahLst/>
                <a:cxnLst/>
                <a:rect l="l" t="t" r="r" b="b"/>
                <a:pathLst>
                  <a:path w="1096" h="7722" extrusionOk="0">
                    <a:moveTo>
                      <a:pt x="0" y="0"/>
                    </a:moveTo>
                    <a:lnTo>
                      <a:pt x="0" y="7721"/>
                    </a:lnTo>
                    <a:lnTo>
                      <a:pt x="1096" y="7721"/>
                    </a:lnTo>
                    <a:lnTo>
                      <a:pt x="10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57;p2"/>
              <p:cNvSpPr/>
              <p:nvPr/>
            </p:nvSpPr>
            <p:spPr>
              <a:xfrm>
                <a:off x="6609252" y="4764296"/>
                <a:ext cx="35473" cy="245888"/>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58;p2"/>
              <p:cNvSpPr/>
              <p:nvPr/>
            </p:nvSpPr>
            <p:spPr>
              <a:xfrm>
                <a:off x="5294879" y="4764296"/>
                <a:ext cx="35504" cy="245888"/>
              </a:xfrm>
              <a:custGeom>
                <a:avLst/>
                <a:gdLst/>
                <a:ahLst/>
                <a:cxnLst/>
                <a:rect l="l" t="t" r="r" b="b"/>
                <a:pathLst>
                  <a:path w="1115" h="7722" extrusionOk="0">
                    <a:moveTo>
                      <a:pt x="1" y="0"/>
                    </a:moveTo>
                    <a:lnTo>
                      <a:pt x="1"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59;p2"/>
              <p:cNvSpPr/>
              <p:nvPr/>
            </p:nvSpPr>
            <p:spPr>
              <a:xfrm>
                <a:off x="5189672" y="4764296"/>
                <a:ext cx="34899" cy="245888"/>
              </a:xfrm>
              <a:custGeom>
                <a:avLst/>
                <a:gdLst/>
                <a:ahLst/>
                <a:cxnLst/>
                <a:rect l="l" t="t" r="r" b="b"/>
                <a:pathLst>
                  <a:path w="1096" h="7722" extrusionOk="0">
                    <a:moveTo>
                      <a:pt x="1" y="0"/>
                    </a:moveTo>
                    <a:lnTo>
                      <a:pt x="1" y="7721"/>
                    </a:lnTo>
                    <a:lnTo>
                      <a:pt x="1096" y="7721"/>
                    </a:lnTo>
                    <a:lnTo>
                      <a:pt x="10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60;p2"/>
              <p:cNvSpPr/>
              <p:nvPr/>
            </p:nvSpPr>
            <p:spPr>
              <a:xfrm>
                <a:off x="5083891" y="4764296"/>
                <a:ext cx="35504" cy="245888"/>
              </a:xfrm>
              <a:custGeom>
                <a:avLst/>
                <a:gdLst/>
                <a:ahLst/>
                <a:cxnLst/>
                <a:rect l="l" t="t" r="r" b="b"/>
                <a:pathLst>
                  <a:path w="1115"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61;p2"/>
              <p:cNvSpPr/>
              <p:nvPr/>
            </p:nvSpPr>
            <p:spPr>
              <a:xfrm>
                <a:off x="3768699" y="4764296"/>
                <a:ext cx="35473" cy="245888"/>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62;p2"/>
              <p:cNvSpPr/>
              <p:nvPr/>
            </p:nvSpPr>
            <p:spPr>
              <a:xfrm>
                <a:off x="3957072" y="4975284"/>
                <a:ext cx="246493" cy="34899"/>
              </a:xfrm>
              <a:custGeom>
                <a:avLst/>
                <a:gdLst/>
                <a:ahLst/>
                <a:cxnLst/>
                <a:rect l="l" t="t" r="r" b="b"/>
                <a:pathLst>
                  <a:path w="7741" h="1096" extrusionOk="0">
                    <a:moveTo>
                      <a:pt x="1" y="0"/>
                    </a:moveTo>
                    <a:lnTo>
                      <a:pt x="1" y="1095"/>
                    </a:lnTo>
                    <a:lnTo>
                      <a:pt x="7740" y="1095"/>
                    </a:lnTo>
                    <a:lnTo>
                      <a:pt x="7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63;p2"/>
              <p:cNvSpPr/>
              <p:nvPr/>
            </p:nvSpPr>
            <p:spPr>
              <a:xfrm>
                <a:off x="3956485" y="4869472"/>
                <a:ext cx="246493" cy="35504"/>
              </a:xfrm>
              <a:custGeom>
                <a:avLst/>
                <a:gdLst/>
                <a:ahLst/>
                <a:cxnLst/>
                <a:rect l="l" t="t" r="r" b="b"/>
                <a:pathLst>
                  <a:path w="7741" h="1115" extrusionOk="0">
                    <a:moveTo>
                      <a:pt x="1" y="1"/>
                    </a:moveTo>
                    <a:lnTo>
                      <a:pt x="1" y="1115"/>
                    </a:lnTo>
                    <a:lnTo>
                      <a:pt x="7740" y="1115"/>
                    </a:lnTo>
                    <a:lnTo>
                      <a:pt x="77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64;p2"/>
              <p:cNvSpPr/>
              <p:nvPr/>
            </p:nvSpPr>
            <p:spPr>
              <a:xfrm>
                <a:off x="3957072" y="4764296"/>
                <a:ext cx="246493" cy="34899"/>
              </a:xfrm>
              <a:custGeom>
                <a:avLst/>
                <a:gdLst/>
                <a:ahLst/>
                <a:cxnLst/>
                <a:rect l="l" t="t" r="r" b="b"/>
                <a:pathLst>
                  <a:path w="7741" h="1096" extrusionOk="0">
                    <a:moveTo>
                      <a:pt x="1" y="0"/>
                    </a:moveTo>
                    <a:lnTo>
                      <a:pt x="1" y="1095"/>
                    </a:lnTo>
                    <a:lnTo>
                      <a:pt x="7740" y="1095"/>
                    </a:lnTo>
                    <a:lnTo>
                      <a:pt x="7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5" name="Google Shape;65;p2"/>
            <p:cNvGrpSpPr/>
            <p:nvPr/>
          </p:nvGrpSpPr>
          <p:grpSpPr>
            <a:xfrm>
              <a:off x="40" y="0"/>
              <a:ext cx="3775551" cy="626933"/>
              <a:chOff x="833925" y="0"/>
              <a:chExt cx="4360263" cy="724025"/>
            </a:xfrm>
          </p:grpSpPr>
          <p:grpSp>
            <p:nvGrpSpPr>
              <p:cNvPr id="66" name="Google Shape;66;p2"/>
              <p:cNvGrpSpPr/>
              <p:nvPr/>
            </p:nvGrpSpPr>
            <p:grpSpPr>
              <a:xfrm>
                <a:off x="2221738" y="0"/>
                <a:ext cx="1387881" cy="723822"/>
                <a:chOff x="0" y="-10"/>
                <a:chExt cx="1772064" cy="924185"/>
              </a:xfrm>
            </p:grpSpPr>
            <p:sp>
              <p:nvSpPr>
                <p:cNvPr id="67" name="Google Shape;67;p2"/>
                <p:cNvSpPr/>
                <p:nvPr/>
              </p:nvSpPr>
              <p:spPr>
                <a:xfrm rot="-5400000">
                  <a:off x="211944" y="250079"/>
                  <a:ext cx="462152" cy="886039"/>
                </a:xfrm>
                <a:custGeom>
                  <a:avLst/>
                  <a:gdLst/>
                  <a:ahLst/>
                  <a:cxnLst/>
                  <a:rect l="l" t="t" r="r" b="b"/>
                  <a:pathLst>
                    <a:path w="8539" h="16371" extrusionOk="0">
                      <a:moveTo>
                        <a:pt x="0" y="0"/>
                      </a:moveTo>
                      <a:lnTo>
                        <a:pt x="0" y="16371"/>
                      </a:lnTo>
                      <a:lnTo>
                        <a:pt x="8538" y="16371"/>
                      </a:lnTo>
                      <a:lnTo>
                        <a:pt x="8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68;p2"/>
                <p:cNvSpPr/>
                <p:nvPr/>
              </p:nvSpPr>
              <p:spPr>
                <a:xfrm rot="-5400000">
                  <a:off x="211944" y="250079"/>
                  <a:ext cx="462152" cy="886039"/>
                </a:xfrm>
                <a:custGeom>
                  <a:avLst/>
                  <a:gdLst/>
                  <a:ahLst/>
                  <a:cxnLst/>
                  <a:rect l="l" t="t" r="r" b="b"/>
                  <a:pathLst>
                    <a:path w="8539" h="16371" extrusionOk="0">
                      <a:moveTo>
                        <a:pt x="8538" y="0"/>
                      </a:moveTo>
                      <a:lnTo>
                        <a:pt x="0" y="16371"/>
                      </a:lnTo>
                      <a:lnTo>
                        <a:pt x="8538" y="16371"/>
                      </a:lnTo>
                      <a:lnTo>
                        <a:pt x="85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69;p2"/>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85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70;p2"/>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71;p2"/>
                <p:cNvSpPr/>
                <p:nvPr/>
              </p:nvSpPr>
              <p:spPr>
                <a:xfrm rot="-5400000">
                  <a:off x="1097969" y="-212008"/>
                  <a:ext cx="462098" cy="886094"/>
                </a:xfrm>
                <a:custGeom>
                  <a:avLst/>
                  <a:gdLst/>
                  <a:ahLst/>
                  <a:cxnLst/>
                  <a:rect l="l" t="t" r="r" b="b"/>
                  <a:pathLst>
                    <a:path w="8538" h="16372" extrusionOk="0">
                      <a:moveTo>
                        <a:pt x="0" y="1"/>
                      </a:moveTo>
                      <a:lnTo>
                        <a:pt x="0" y="16371"/>
                      </a:lnTo>
                      <a:lnTo>
                        <a:pt x="8538" y="16371"/>
                      </a:lnTo>
                      <a:lnTo>
                        <a:pt x="85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72;p2"/>
                <p:cNvSpPr/>
                <p:nvPr/>
              </p:nvSpPr>
              <p:spPr>
                <a:xfrm rot="-5400000">
                  <a:off x="1097969" y="-212008"/>
                  <a:ext cx="462098" cy="886094"/>
                </a:xfrm>
                <a:custGeom>
                  <a:avLst/>
                  <a:gdLst/>
                  <a:ahLst/>
                  <a:cxnLst/>
                  <a:rect l="l" t="t" r="r" b="b"/>
                  <a:pathLst>
                    <a:path w="8538" h="16372" extrusionOk="0">
                      <a:moveTo>
                        <a:pt x="0" y="1"/>
                      </a:moveTo>
                      <a:lnTo>
                        <a:pt x="0" y="16371"/>
                      </a:lnTo>
                      <a:lnTo>
                        <a:pt x="85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73;p2"/>
                <p:cNvSpPr/>
                <p:nvPr/>
              </p:nvSpPr>
              <p:spPr>
                <a:xfrm rot="-5400000">
                  <a:off x="1097942" y="250052"/>
                  <a:ext cx="462152" cy="886094"/>
                </a:xfrm>
                <a:custGeom>
                  <a:avLst/>
                  <a:gdLst/>
                  <a:ahLst/>
                  <a:cxnLst/>
                  <a:rect l="l" t="t" r="r" b="b"/>
                  <a:pathLst>
                    <a:path w="8539" h="16372" extrusionOk="0">
                      <a:moveTo>
                        <a:pt x="0" y="1"/>
                      </a:moveTo>
                      <a:lnTo>
                        <a:pt x="0" y="16371"/>
                      </a:lnTo>
                      <a:lnTo>
                        <a:pt x="8538" y="16371"/>
                      </a:lnTo>
                      <a:lnTo>
                        <a:pt x="85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74;p2"/>
                <p:cNvSpPr/>
                <p:nvPr/>
              </p:nvSpPr>
              <p:spPr>
                <a:xfrm rot="-5400000">
                  <a:off x="1097942" y="250052"/>
                  <a:ext cx="462152" cy="886094"/>
                </a:xfrm>
                <a:custGeom>
                  <a:avLst/>
                  <a:gdLst/>
                  <a:ahLst/>
                  <a:cxnLst/>
                  <a:rect l="l" t="t" r="r" b="b"/>
                  <a:pathLst>
                    <a:path w="8539" h="16372" extrusionOk="0">
                      <a:moveTo>
                        <a:pt x="0" y="1"/>
                      </a:moveTo>
                      <a:lnTo>
                        <a:pt x="8538" y="16371"/>
                      </a:lnTo>
                      <a:lnTo>
                        <a:pt x="85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5" name="Google Shape;75;p2"/>
              <p:cNvSpPr/>
              <p:nvPr/>
            </p:nvSpPr>
            <p:spPr>
              <a:xfrm rot="-5400000">
                <a:off x="4733837" y="263675"/>
                <a:ext cx="723900" cy="1968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76" name="Google Shape;76;p2"/>
              <p:cNvSpPr/>
              <p:nvPr/>
            </p:nvSpPr>
            <p:spPr>
              <a:xfrm rot="-5400000">
                <a:off x="5062116" y="602477"/>
                <a:ext cx="67500" cy="6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77" name="Google Shape;77;p2"/>
              <p:cNvSpPr/>
              <p:nvPr/>
            </p:nvSpPr>
            <p:spPr>
              <a:xfrm rot="-5400000">
                <a:off x="5062116" y="465384"/>
                <a:ext cx="67500" cy="6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78" name="Google Shape;78;p2"/>
              <p:cNvSpPr/>
              <p:nvPr/>
            </p:nvSpPr>
            <p:spPr>
              <a:xfrm rot="-5400000">
                <a:off x="5062116" y="328291"/>
                <a:ext cx="67500" cy="6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79" name="Google Shape;79;p2"/>
              <p:cNvSpPr/>
              <p:nvPr/>
            </p:nvSpPr>
            <p:spPr>
              <a:xfrm rot="-5400000">
                <a:off x="5062116" y="191197"/>
                <a:ext cx="67500" cy="6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80" name="Google Shape;80;p2"/>
              <p:cNvSpPr/>
              <p:nvPr/>
            </p:nvSpPr>
            <p:spPr>
              <a:xfrm rot="-5400000">
                <a:off x="5062116" y="54104"/>
                <a:ext cx="67500" cy="6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81" name="Google Shape;81;p2"/>
              <p:cNvGrpSpPr/>
              <p:nvPr/>
            </p:nvGrpSpPr>
            <p:grpSpPr>
              <a:xfrm>
                <a:off x="3609563" y="0"/>
                <a:ext cx="1387881" cy="723822"/>
                <a:chOff x="0" y="-10"/>
                <a:chExt cx="1772064" cy="924185"/>
              </a:xfrm>
            </p:grpSpPr>
            <p:sp>
              <p:nvSpPr>
                <p:cNvPr id="82" name="Google Shape;82;p2"/>
                <p:cNvSpPr/>
                <p:nvPr/>
              </p:nvSpPr>
              <p:spPr>
                <a:xfrm rot="-5400000">
                  <a:off x="211944" y="250079"/>
                  <a:ext cx="462152" cy="886039"/>
                </a:xfrm>
                <a:custGeom>
                  <a:avLst/>
                  <a:gdLst/>
                  <a:ahLst/>
                  <a:cxnLst/>
                  <a:rect l="l" t="t" r="r" b="b"/>
                  <a:pathLst>
                    <a:path w="8539" h="16371" extrusionOk="0">
                      <a:moveTo>
                        <a:pt x="0" y="0"/>
                      </a:moveTo>
                      <a:lnTo>
                        <a:pt x="0" y="16371"/>
                      </a:lnTo>
                      <a:lnTo>
                        <a:pt x="8538" y="16371"/>
                      </a:lnTo>
                      <a:lnTo>
                        <a:pt x="8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83;p2"/>
                <p:cNvSpPr/>
                <p:nvPr/>
              </p:nvSpPr>
              <p:spPr>
                <a:xfrm rot="-5400000">
                  <a:off x="211944" y="250079"/>
                  <a:ext cx="462152" cy="886039"/>
                </a:xfrm>
                <a:custGeom>
                  <a:avLst/>
                  <a:gdLst/>
                  <a:ahLst/>
                  <a:cxnLst/>
                  <a:rect l="l" t="t" r="r" b="b"/>
                  <a:pathLst>
                    <a:path w="8539" h="16371" extrusionOk="0">
                      <a:moveTo>
                        <a:pt x="8538" y="0"/>
                      </a:moveTo>
                      <a:lnTo>
                        <a:pt x="0" y="16371"/>
                      </a:lnTo>
                      <a:lnTo>
                        <a:pt x="8538" y="16371"/>
                      </a:lnTo>
                      <a:lnTo>
                        <a:pt x="85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84;p2"/>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85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85;p2"/>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86;p2"/>
                <p:cNvSpPr/>
                <p:nvPr/>
              </p:nvSpPr>
              <p:spPr>
                <a:xfrm rot="-5400000">
                  <a:off x="1097969" y="-212008"/>
                  <a:ext cx="462098" cy="886094"/>
                </a:xfrm>
                <a:custGeom>
                  <a:avLst/>
                  <a:gdLst/>
                  <a:ahLst/>
                  <a:cxnLst/>
                  <a:rect l="l" t="t" r="r" b="b"/>
                  <a:pathLst>
                    <a:path w="8538" h="16372" extrusionOk="0">
                      <a:moveTo>
                        <a:pt x="0" y="1"/>
                      </a:moveTo>
                      <a:lnTo>
                        <a:pt x="0" y="16371"/>
                      </a:lnTo>
                      <a:lnTo>
                        <a:pt x="8538" y="16371"/>
                      </a:lnTo>
                      <a:lnTo>
                        <a:pt x="85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87;p2"/>
                <p:cNvSpPr/>
                <p:nvPr/>
              </p:nvSpPr>
              <p:spPr>
                <a:xfrm rot="-5400000">
                  <a:off x="1097969" y="-212008"/>
                  <a:ext cx="462098" cy="886094"/>
                </a:xfrm>
                <a:custGeom>
                  <a:avLst/>
                  <a:gdLst/>
                  <a:ahLst/>
                  <a:cxnLst/>
                  <a:rect l="l" t="t" r="r" b="b"/>
                  <a:pathLst>
                    <a:path w="8538" h="16372" extrusionOk="0">
                      <a:moveTo>
                        <a:pt x="0" y="1"/>
                      </a:moveTo>
                      <a:lnTo>
                        <a:pt x="0" y="16371"/>
                      </a:lnTo>
                      <a:lnTo>
                        <a:pt x="85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88;p2"/>
                <p:cNvSpPr/>
                <p:nvPr/>
              </p:nvSpPr>
              <p:spPr>
                <a:xfrm rot="-5400000">
                  <a:off x="1097942" y="250052"/>
                  <a:ext cx="462152" cy="886094"/>
                </a:xfrm>
                <a:custGeom>
                  <a:avLst/>
                  <a:gdLst/>
                  <a:ahLst/>
                  <a:cxnLst/>
                  <a:rect l="l" t="t" r="r" b="b"/>
                  <a:pathLst>
                    <a:path w="8539" h="16372" extrusionOk="0">
                      <a:moveTo>
                        <a:pt x="0" y="1"/>
                      </a:moveTo>
                      <a:lnTo>
                        <a:pt x="0" y="16371"/>
                      </a:lnTo>
                      <a:lnTo>
                        <a:pt x="8538" y="16371"/>
                      </a:lnTo>
                      <a:lnTo>
                        <a:pt x="85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89;p2"/>
                <p:cNvSpPr/>
                <p:nvPr/>
              </p:nvSpPr>
              <p:spPr>
                <a:xfrm rot="-5400000">
                  <a:off x="1097942" y="250052"/>
                  <a:ext cx="462152" cy="886094"/>
                </a:xfrm>
                <a:custGeom>
                  <a:avLst/>
                  <a:gdLst/>
                  <a:ahLst/>
                  <a:cxnLst/>
                  <a:rect l="l" t="t" r="r" b="b"/>
                  <a:pathLst>
                    <a:path w="8539" h="16372" extrusionOk="0">
                      <a:moveTo>
                        <a:pt x="0" y="1"/>
                      </a:moveTo>
                      <a:lnTo>
                        <a:pt x="8538" y="16371"/>
                      </a:lnTo>
                      <a:lnTo>
                        <a:pt x="85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0" name="Google Shape;90;p2"/>
              <p:cNvGrpSpPr/>
              <p:nvPr/>
            </p:nvGrpSpPr>
            <p:grpSpPr>
              <a:xfrm>
                <a:off x="833925" y="0"/>
                <a:ext cx="1387881" cy="723822"/>
                <a:chOff x="0" y="-10"/>
                <a:chExt cx="1772064" cy="924185"/>
              </a:xfrm>
            </p:grpSpPr>
            <p:sp>
              <p:nvSpPr>
                <p:cNvPr id="91" name="Google Shape;91;p2"/>
                <p:cNvSpPr/>
                <p:nvPr/>
              </p:nvSpPr>
              <p:spPr>
                <a:xfrm rot="-5400000">
                  <a:off x="211944" y="250079"/>
                  <a:ext cx="462152" cy="886039"/>
                </a:xfrm>
                <a:custGeom>
                  <a:avLst/>
                  <a:gdLst/>
                  <a:ahLst/>
                  <a:cxnLst/>
                  <a:rect l="l" t="t" r="r" b="b"/>
                  <a:pathLst>
                    <a:path w="8539" h="16371" extrusionOk="0">
                      <a:moveTo>
                        <a:pt x="0" y="0"/>
                      </a:moveTo>
                      <a:lnTo>
                        <a:pt x="0" y="16371"/>
                      </a:lnTo>
                      <a:lnTo>
                        <a:pt x="8538" y="16371"/>
                      </a:lnTo>
                      <a:lnTo>
                        <a:pt x="8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92;p2"/>
                <p:cNvSpPr/>
                <p:nvPr/>
              </p:nvSpPr>
              <p:spPr>
                <a:xfrm rot="-5400000">
                  <a:off x="211944" y="250079"/>
                  <a:ext cx="462152" cy="886039"/>
                </a:xfrm>
                <a:custGeom>
                  <a:avLst/>
                  <a:gdLst/>
                  <a:ahLst/>
                  <a:cxnLst/>
                  <a:rect l="l" t="t" r="r" b="b"/>
                  <a:pathLst>
                    <a:path w="8539" h="16371" extrusionOk="0">
                      <a:moveTo>
                        <a:pt x="8538" y="0"/>
                      </a:moveTo>
                      <a:lnTo>
                        <a:pt x="0" y="16371"/>
                      </a:lnTo>
                      <a:lnTo>
                        <a:pt x="8538" y="16371"/>
                      </a:lnTo>
                      <a:lnTo>
                        <a:pt x="85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93;p2"/>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85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94;p2"/>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95;p2"/>
                <p:cNvSpPr/>
                <p:nvPr/>
              </p:nvSpPr>
              <p:spPr>
                <a:xfrm rot="-5400000">
                  <a:off x="1097969" y="-212008"/>
                  <a:ext cx="462098" cy="886094"/>
                </a:xfrm>
                <a:custGeom>
                  <a:avLst/>
                  <a:gdLst/>
                  <a:ahLst/>
                  <a:cxnLst/>
                  <a:rect l="l" t="t" r="r" b="b"/>
                  <a:pathLst>
                    <a:path w="8538" h="16372" extrusionOk="0">
                      <a:moveTo>
                        <a:pt x="0" y="1"/>
                      </a:moveTo>
                      <a:lnTo>
                        <a:pt x="0" y="16371"/>
                      </a:lnTo>
                      <a:lnTo>
                        <a:pt x="8538" y="16371"/>
                      </a:lnTo>
                      <a:lnTo>
                        <a:pt x="85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96;p2"/>
                <p:cNvSpPr/>
                <p:nvPr/>
              </p:nvSpPr>
              <p:spPr>
                <a:xfrm rot="-5400000">
                  <a:off x="1097969" y="-212008"/>
                  <a:ext cx="462098" cy="886094"/>
                </a:xfrm>
                <a:custGeom>
                  <a:avLst/>
                  <a:gdLst/>
                  <a:ahLst/>
                  <a:cxnLst/>
                  <a:rect l="l" t="t" r="r" b="b"/>
                  <a:pathLst>
                    <a:path w="8538" h="16372" extrusionOk="0">
                      <a:moveTo>
                        <a:pt x="0" y="1"/>
                      </a:moveTo>
                      <a:lnTo>
                        <a:pt x="0" y="16371"/>
                      </a:lnTo>
                      <a:lnTo>
                        <a:pt x="85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97;p2"/>
                <p:cNvSpPr/>
                <p:nvPr/>
              </p:nvSpPr>
              <p:spPr>
                <a:xfrm rot="-5400000">
                  <a:off x="1097942" y="250052"/>
                  <a:ext cx="462152" cy="886094"/>
                </a:xfrm>
                <a:custGeom>
                  <a:avLst/>
                  <a:gdLst/>
                  <a:ahLst/>
                  <a:cxnLst/>
                  <a:rect l="l" t="t" r="r" b="b"/>
                  <a:pathLst>
                    <a:path w="8539" h="16372" extrusionOk="0">
                      <a:moveTo>
                        <a:pt x="0" y="1"/>
                      </a:moveTo>
                      <a:lnTo>
                        <a:pt x="0" y="16371"/>
                      </a:lnTo>
                      <a:lnTo>
                        <a:pt x="8538" y="16371"/>
                      </a:lnTo>
                      <a:lnTo>
                        <a:pt x="85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98;p2"/>
                <p:cNvSpPr/>
                <p:nvPr/>
              </p:nvSpPr>
              <p:spPr>
                <a:xfrm rot="-5400000">
                  <a:off x="1097942" y="250052"/>
                  <a:ext cx="462152" cy="886094"/>
                </a:xfrm>
                <a:custGeom>
                  <a:avLst/>
                  <a:gdLst/>
                  <a:ahLst/>
                  <a:cxnLst/>
                  <a:rect l="l" t="t" r="r" b="b"/>
                  <a:pathLst>
                    <a:path w="8539" h="16372" extrusionOk="0">
                      <a:moveTo>
                        <a:pt x="0" y="1"/>
                      </a:moveTo>
                      <a:lnTo>
                        <a:pt x="8538" y="16371"/>
                      </a:lnTo>
                      <a:lnTo>
                        <a:pt x="85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99" name="Google Shape;99;p2"/>
            <p:cNvGrpSpPr/>
            <p:nvPr/>
          </p:nvGrpSpPr>
          <p:grpSpPr>
            <a:xfrm>
              <a:off x="3775600" y="50650"/>
              <a:ext cx="5377298" cy="576250"/>
              <a:chOff x="3775600" y="50650"/>
              <a:chExt cx="5377298" cy="576250"/>
            </a:xfrm>
          </p:grpSpPr>
          <p:sp>
            <p:nvSpPr>
              <p:cNvPr id="100" name="Google Shape;100;p2"/>
              <p:cNvSpPr/>
              <p:nvPr/>
            </p:nvSpPr>
            <p:spPr>
              <a:xfrm rot="-5400000">
                <a:off x="6450400" y="-2624150"/>
                <a:ext cx="27600" cy="53772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101" name="Google Shape;101;p2"/>
              <p:cNvGrpSpPr/>
              <p:nvPr/>
            </p:nvGrpSpPr>
            <p:grpSpPr>
              <a:xfrm>
                <a:off x="7372098" y="114200"/>
                <a:ext cx="1780800" cy="512700"/>
                <a:chOff x="7372098" y="114200"/>
                <a:chExt cx="1780800" cy="512700"/>
              </a:xfrm>
            </p:grpSpPr>
            <p:sp>
              <p:nvSpPr>
                <p:cNvPr id="102" name="Google Shape;102;p2"/>
                <p:cNvSpPr/>
                <p:nvPr/>
              </p:nvSpPr>
              <p:spPr>
                <a:xfrm rot="-5400000">
                  <a:off x="8006148" y="-519850"/>
                  <a:ext cx="512700" cy="17808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103" name="Google Shape;103;p2"/>
                <p:cNvGrpSpPr/>
                <p:nvPr/>
              </p:nvGrpSpPr>
              <p:grpSpPr>
                <a:xfrm rot="-5400000">
                  <a:off x="7615707" y="215767"/>
                  <a:ext cx="309733" cy="309733"/>
                  <a:chOff x="86625" y="1716050"/>
                  <a:chExt cx="252000" cy="252000"/>
                </a:xfrm>
              </p:grpSpPr>
              <p:sp>
                <p:nvSpPr>
                  <p:cNvPr id="104" name="Google Shape;104;p2"/>
                  <p:cNvSpPr/>
                  <p:nvPr/>
                </p:nvSpPr>
                <p:spPr>
                  <a:xfrm>
                    <a:off x="86625" y="1716050"/>
                    <a:ext cx="252000" cy="252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05" name="Google Shape;105;p2"/>
                  <p:cNvSpPr/>
                  <p:nvPr/>
                </p:nvSpPr>
                <p:spPr>
                  <a:xfrm>
                    <a:off x="123825" y="1753250"/>
                    <a:ext cx="177600" cy="177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06" name="Google Shape;106;p2"/>
                  <p:cNvSpPr/>
                  <p:nvPr/>
                </p:nvSpPr>
                <p:spPr>
                  <a:xfrm>
                    <a:off x="171375" y="1800950"/>
                    <a:ext cx="82500" cy="82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107" name="Google Shape;107;p2"/>
                <p:cNvGrpSpPr/>
                <p:nvPr/>
              </p:nvGrpSpPr>
              <p:grpSpPr>
                <a:xfrm rot="-5400000">
                  <a:off x="8124903" y="215767"/>
                  <a:ext cx="309733" cy="309733"/>
                  <a:chOff x="86625" y="1716050"/>
                  <a:chExt cx="252000" cy="252000"/>
                </a:xfrm>
              </p:grpSpPr>
              <p:sp>
                <p:nvSpPr>
                  <p:cNvPr id="108" name="Google Shape;108;p2"/>
                  <p:cNvSpPr/>
                  <p:nvPr/>
                </p:nvSpPr>
                <p:spPr>
                  <a:xfrm>
                    <a:off x="86625" y="1716050"/>
                    <a:ext cx="252000" cy="252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09" name="Google Shape;109;p2"/>
                  <p:cNvSpPr/>
                  <p:nvPr/>
                </p:nvSpPr>
                <p:spPr>
                  <a:xfrm>
                    <a:off x="123825" y="1753250"/>
                    <a:ext cx="177600" cy="177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10" name="Google Shape;110;p2"/>
                  <p:cNvSpPr/>
                  <p:nvPr/>
                </p:nvSpPr>
                <p:spPr>
                  <a:xfrm>
                    <a:off x="171375" y="1800950"/>
                    <a:ext cx="82500" cy="82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111" name="Google Shape;111;p2"/>
                <p:cNvGrpSpPr/>
                <p:nvPr/>
              </p:nvGrpSpPr>
              <p:grpSpPr>
                <a:xfrm rot="-5400000">
                  <a:off x="8634100" y="215767"/>
                  <a:ext cx="309733" cy="309733"/>
                  <a:chOff x="86625" y="1716050"/>
                  <a:chExt cx="252000" cy="252000"/>
                </a:xfrm>
              </p:grpSpPr>
              <p:sp>
                <p:nvSpPr>
                  <p:cNvPr id="112" name="Google Shape;112;p2"/>
                  <p:cNvSpPr/>
                  <p:nvPr/>
                </p:nvSpPr>
                <p:spPr>
                  <a:xfrm>
                    <a:off x="86625" y="1716050"/>
                    <a:ext cx="252000" cy="252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13" name="Google Shape;113;p2"/>
                  <p:cNvSpPr/>
                  <p:nvPr/>
                </p:nvSpPr>
                <p:spPr>
                  <a:xfrm>
                    <a:off x="123825" y="1753250"/>
                    <a:ext cx="177600" cy="177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14" name="Google Shape;114;p2"/>
                  <p:cNvSpPr/>
                  <p:nvPr/>
                </p:nvSpPr>
                <p:spPr>
                  <a:xfrm>
                    <a:off x="171375" y="1800950"/>
                    <a:ext cx="82500" cy="82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sp>
            <p:nvSpPr>
              <p:cNvPr id="115" name="Google Shape;115;p2"/>
              <p:cNvSpPr/>
              <p:nvPr/>
            </p:nvSpPr>
            <p:spPr>
              <a:xfrm rot="-5400000">
                <a:off x="5299750" y="-1409950"/>
                <a:ext cx="512700" cy="35610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16" name="Google Shape;116;p2"/>
              <p:cNvSpPr/>
              <p:nvPr/>
            </p:nvSpPr>
            <p:spPr>
              <a:xfrm>
                <a:off x="4881199" y="247696"/>
                <a:ext cx="35473" cy="245888"/>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17;p2"/>
              <p:cNvSpPr/>
              <p:nvPr/>
            </p:nvSpPr>
            <p:spPr>
              <a:xfrm>
                <a:off x="4775991" y="247696"/>
                <a:ext cx="34899" cy="245888"/>
              </a:xfrm>
              <a:custGeom>
                <a:avLst/>
                <a:gdLst/>
                <a:ahLst/>
                <a:cxnLst/>
                <a:rect l="l" t="t" r="r" b="b"/>
                <a:pathLst>
                  <a:path w="1096" h="7722" extrusionOk="0">
                    <a:moveTo>
                      <a:pt x="0" y="0"/>
                    </a:moveTo>
                    <a:lnTo>
                      <a:pt x="0" y="7721"/>
                    </a:lnTo>
                    <a:lnTo>
                      <a:pt x="1095" y="7721"/>
                    </a:lnTo>
                    <a:lnTo>
                      <a:pt x="10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18;p2"/>
              <p:cNvSpPr/>
              <p:nvPr/>
            </p:nvSpPr>
            <p:spPr>
              <a:xfrm>
                <a:off x="4670211" y="247696"/>
                <a:ext cx="35473" cy="245888"/>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19;p2"/>
              <p:cNvSpPr/>
              <p:nvPr/>
            </p:nvSpPr>
            <p:spPr>
              <a:xfrm>
                <a:off x="5068985" y="352872"/>
                <a:ext cx="246493" cy="35504"/>
              </a:xfrm>
              <a:custGeom>
                <a:avLst/>
                <a:gdLst/>
                <a:ahLst/>
                <a:cxnLst/>
                <a:rect l="l" t="t" r="r" b="b"/>
                <a:pathLst>
                  <a:path w="7741" h="1115" extrusionOk="0">
                    <a:moveTo>
                      <a:pt x="1" y="1"/>
                    </a:moveTo>
                    <a:lnTo>
                      <a:pt x="1" y="1115"/>
                    </a:lnTo>
                    <a:lnTo>
                      <a:pt x="7740" y="1115"/>
                    </a:lnTo>
                    <a:lnTo>
                      <a:pt x="77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20;p2"/>
              <p:cNvSpPr/>
              <p:nvPr/>
            </p:nvSpPr>
            <p:spPr>
              <a:xfrm>
                <a:off x="5069572" y="247696"/>
                <a:ext cx="246493" cy="34899"/>
              </a:xfrm>
              <a:custGeom>
                <a:avLst/>
                <a:gdLst/>
                <a:ahLst/>
                <a:cxnLst/>
                <a:rect l="l" t="t" r="r" b="b"/>
                <a:pathLst>
                  <a:path w="7741" h="1096" extrusionOk="0">
                    <a:moveTo>
                      <a:pt x="1" y="0"/>
                    </a:moveTo>
                    <a:lnTo>
                      <a:pt x="1" y="1095"/>
                    </a:lnTo>
                    <a:lnTo>
                      <a:pt x="7740" y="1095"/>
                    </a:lnTo>
                    <a:lnTo>
                      <a:pt x="7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121;p2"/>
              <p:cNvSpPr/>
              <p:nvPr/>
            </p:nvSpPr>
            <p:spPr>
              <a:xfrm>
                <a:off x="6407359" y="247696"/>
                <a:ext cx="35504" cy="245888"/>
              </a:xfrm>
              <a:custGeom>
                <a:avLst/>
                <a:gdLst/>
                <a:ahLst/>
                <a:cxnLst/>
                <a:rect l="l" t="t" r="r" b="b"/>
                <a:pathLst>
                  <a:path w="1115" h="7722" extrusionOk="0">
                    <a:moveTo>
                      <a:pt x="1" y="0"/>
                    </a:moveTo>
                    <a:lnTo>
                      <a:pt x="1" y="7721"/>
                    </a:lnTo>
                    <a:lnTo>
                      <a:pt x="1115" y="7721"/>
                    </a:lnTo>
                    <a:lnTo>
                      <a:pt x="1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122;p2"/>
              <p:cNvSpPr/>
              <p:nvPr/>
            </p:nvSpPr>
            <p:spPr>
              <a:xfrm>
                <a:off x="6302184" y="247696"/>
                <a:ext cx="34899" cy="245888"/>
              </a:xfrm>
              <a:custGeom>
                <a:avLst/>
                <a:gdLst/>
                <a:ahLst/>
                <a:cxnLst/>
                <a:rect l="l" t="t" r="r" b="b"/>
                <a:pathLst>
                  <a:path w="1096" h="7722" extrusionOk="0">
                    <a:moveTo>
                      <a:pt x="0" y="0"/>
                    </a:moveTo>
                    <a:lnTo>
                      <a:pt x="0" y="7721"/>
                    </a:lnTo>
                    <a:lnTo>
                      <a:pt x="1095" y="7721"/>
                    </a:lnTo>
                    <a:lnTo>
                      <a:pt x="10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123;p2"/>
              <p:cNvSpPr/>
              <p:nvPr/>
            </p:nvSpPr>
            <p:spPr>
              <a:xfrm>
                <a:off x="6196371" y="247696"/>
                <a:ext cx="35504" cy="245888"/>
              </a:xfrm>
              <a:custGeom>
                <a:avLst/>
                <a:gdLst/>
                <a:ahLst/>
                <a:cxnLst/>
                <a:rect l="l" t="t" r="r" b="b"/>
                <a:pathLst>
                  <a:path w="1115" h="7722" extrusionOk="0">
                    <a:moveTo>
                      <a:pt x="1" y="0"/>
                    </a:moveTo>
                    <a:lnTo>
                      <a:pt x="1"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24;p2"/>
              <p:cNvSpPr/>
              <p:nvPr/>
            </p:nvSpPr>
            <p:spPr>
              <a:xfrm>
                <a:off x="5832097" y="352872"/>
                <a:ext cx="246461" cy="35504"/>
              </a:xfrm>
              <a:custGeom>
                <a:avLst/>
                <a:gdLst/>
                <a:ahLst/>
                <a:cxnLst/>
                <a:rect l="l" t="t" r="r" b="b"/>
                <a:pathLst>
                  <a:path w="7740" h="1115" extrusionOk="0">
                    <a:moveTo>
                      <a:pt x="0" y="1"/>
                    </a:moveTo>
                    <a:lnTo>
                      <a:pt x="0" y="1115"/>
                    </a:lnTo>
                    <a:lnTo>
                      <a:pt x="7740" y="1115"/>
                    </a:lnTo>
                    <a:lnTo>
                      <a:pt x="77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25;p2"/>
              <p:cNvSpPr/>
              <p:nvPr/>
            </p:nvSpPr>
            <p:spPr>
              <a:xfrm>
                <a:off x="5832685" y="247696"/>
                <a:ext cx="246461" cy="34899"/>
              </a:xfrm>
              <a:custGeom>
                <a:avLst/>
                <a:gdLst/>
                <a:ahLst/>
                <a:cxnLst/>
                <a:rect l="l" t="t" r="r" b="b"/>
                <a:pathLst>
                  <a:path w="7740" h="1096" extrusionOk="0">
                    <a:moveTo>
                      <a:pt x="0" y="0"/>
                    </a:moveTo>
                    <a:lnTo>
                      <a:pt x="0" y="1095"/>
                    </a:lnTo>
                    <a:lnTo>
                      <a:pt x="7740" y="1095"/>
                    </a:lnTo>
                    <a:lnTo>
                      <a:pt x="7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26;p2"/>
              <p:cNvSpPr/>
              <p:nvPr/>
            </p:nvSpPr>
            <p:spPr>
              <a:xfrm>
                <a:off x="6559249" y="352872"/>
                <a:ext cx="246493" cy="35504"/>
              </a:xfrm>
              <a:custGeom>
                <a:avLst/>
                <a:gdLst/>
                <a:ahLst/>
                <a:cxnLst/>
                <a:rect l="l" t="t" r="r" b="b"/>
                <a:pathLst>
                  <a:path w="7741" h="1115" extrusionOk="0">
                    <a:moveTo>
                      <a:pt x="0" y="1"/>
                    </a:moveTo>
                    <a:lnTo>
                      <a:pt x="0" y="1115"/>
                    </a:lnTo>
                    <a:lnTo>
                      <a:pt x="7740" y="1115"/>
                    </a:lnTo>
                    <a:lnTo>
                      <a:pt x="77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127;p2"/>
              <p:cNvSpPr/>
              <p:nvPr/>
            </p:nvSpPr>
            <p:spPr>
              <a:xfrm>
                <a:off x="6559837" y="247696"/>
                <a:ext cx="246493" cy="34899"/>
              </a:xfrm>
              <a:custGeom>
                <a:avLst/>
                <a:gdLst/>
                <a:ahLst/>
                <a:cxnLst/>
                <a:rect l="l" t="t" r="r" b="b"/>
                <a:pathLst>
                  <a:path w="7741" h="1096" extrusionOk="0">
                    <a:moveTo>
                      <a:pt x="0" y="0"/>
                    </a:moveTo>
                    <a:lnTo>
                      <a:pt x="0" y="1095"/>
                    </a:lnTo>
                    <a:lnTo>
                      <a:pt x="7740" y="1095"/>
                    </a:lnTo>
                    <a:lnTo>
                      <a:pt x="7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128;p2"/>
              <p:cNvSpPr/>
              <p:nvPr/>
            </p:nvSpPr>
            <p:spPr>
              <a:xfrm>
                <a:off x="7169640" y="247696"/>
                <a:ext cx="35473" cy="245888"/>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29;p2"/>
              <p:cNvSpPr/>
              <p:nvPr/>
            </p:nvSpPr>
            <p:spPr>
              <a:xfrm>
                <a:off x="7064432" y="247696"/>
                <a:ext cx="34899" cy="245888"/>
              </a:xfrm>
              <a:custGeom>
                <a:avLst/>
                <a:gdLst/>
                <a:ahLst/>
                <a:cxnLst/>
                <a:rect l="l" t="t" r="r" b="b"/>
                <a:pathLst>
                  <a:path w="1096" h="7722" extrusionOk="0">
                    <a:moveTo>
                      <a:pt x="0" y="0"/>
                    </a:moveTo>
                    <a:lnTo>
                      <a:pt x="0" y="7721"/>
                    </a:lnTo>
                    <a:lnTo>
                      <a:pt x="1096" y="7721"/>
                    </a:lnTo>
                    <a:lnTo>
                      <a:pt x="10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30;p2"/>
              <p:cNvSpPr/>
              <p:nvPr/>
            </p:nvSpPr>
            <p:spPr>
              <a:xfrm>
                <a:off x="6958652" y="247696"/>
                <a:ext cx="35473" cy="245888"/>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31;p2"/>
              <p:cNvSpPr/>
              <p:nvPr/>
            </p:nvSpPr>
            <p:spPr>
              <a:xfrm>
                <a:off x="5644279" y="247696"/>
                <a:ext cx="35504" cy="245888"/>
              </a:xfrm>
              <a:custGeom>
                <a:avLst/>
                <a:gdLst/>
                <a:ahLst/>
                <a:cxnLst/>
                <a:rect l="l" t="t" r="r" b="b"/>
                <a:pathLst>
                  <a:path w="1115" h="7722" extrusionOk="0">
                    <a:moveTo>
                      <a:pt x="1" y="0"/>
                    </a:moveTo>
                    <a:lnTo>
                      <a:pt x="1"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132;p2"/>
              <p:cNvSpPr/>
              <p:nvPr/>
            </p:nvSpPr>
            <p:spPr>
              <a:xfrm>
                <a:off x="5539072" y="247696"/>
                <a:ext cx="34899" cy="245888"/>
              </a:xfrm>
              <a:custGeom>
                <a:avLst/>
                <a:gdLst/>
                <a:ahLst/>
                <a:cxnLst/>
                <a:rect l="l" t="t" r="r" b="b"/>
                <a:pathLst>
                  <a:path w="1096" h="7722" extrusionOk="0">
                    <a:moveTo>
                      <a:pt x="1" y="0"/>
                    </a:moveTo>
                    <a:lnTo>
                      <a:pt x="1" y="7721"/>
                    </a:lnTo>
                    <a:lnTo>
                      <a:pt x="1096" y="7721"/>
                    </a:lnTo>
                    <a:lnTo>
                      <a:pt x="10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133;p2"/>
              <p:cNvSpPr/>
              <p:nvPr/>
            </p:nvSpPr>
            <p:spPr>
              <a:xfrm>
                <a:off x="5433291" y="247696"/>
                <a:ext cx="35504" cy="245888"/>
              </a:xfrm>
              <a:custGeom>
                <a:avLst/>
                <a:gdLst/>
                <a:ahLst/>
                <a:cxnLst/>
                <a:rect l="l" t="t" r="r" b="b"/>
                <a:pathLst>
                  <a:path w="1115"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134;p2"/>
              <p:cNvSpPr/>
              <p:nvPr/>
            </p:nvSpPr>
            <p:spPr>
              <a:xfrm>
                <a:off x="4118099" y="247696"/>
                <a:ext cx="35473" cy="245888"/>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35;p2"/>
              <p:cNvSpPr/>
              <p:nvPr/>
            </p:nvSpPr>
            <p:spPr>
              <a:xfrm>
                <a:off x="4012891" y="247696"/>
                <a:ext cx="34899" cy="245888"/>
              </a:xfrm>
              <a:custGeom>
                <a:avLst/>
                <a:gdLst/>
                <a:ahLst/>
                <a:cxnLst/>
                <a:rect l="l" t="t" r="r" b="b"/>
                <a:pathLst>
                  <a:path w="1096" h="7722" extrusionOk="0">
                    <a:moveTo>
                      <a:pt x="0" y="0"/>
                    </a:moveTo>
                    <a:lnTo>
                      <a:pt x="0" y="7721"/>
                    </a:lnTo>
                    <a:lnTo>
                      <a:pt x="1095" y="7721"/>
                    </a:lnTo>
                    <a:lnTo>
                      <a:pt x="10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36;p2"/>
              <p:cNvSpPr/>
              <p:nvPr/>
            </p:nvSpPr>
            <p:spPr>
              <a:xfrm>
                <a:off x="3907111" y="247696"/>
                <a:ext cx="35473" cy="245888"/>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37;p2"/>
              <p:cNvSpPr/>
              <p:nvPr/>
            </p:nvSpPr>
            <p:spPr>
              <a:xfrm>
                <a:off x="4305885" y="352872"/>
                <a:ext cx="246493" cy="35504"/>
              </a:xfrm>
              <a:custGeom>
                <a:avLst/>
                <a:gdLst/>
                <a:ahLst/>
                <a:cxnLst/>
                <a:rect l="l" t="t" r="r" b="b"/>
                <a:pathLst>
                  <a:path w="7741" h="1115" extrusionOk="0">
                    <a:moveTo>
                      <a:pt x="1" y="1"/>
                    </a:moveTo>
                    <a:lnTo>
                      <a:pt x="1" y="1115"/>
                    </a:lnTo>
                    <a:lnTo>
                      <a:pt x="7740" y="1115"/>
                    </a:lnTo>
                    <a:lnTo>
                      <a:pt x="77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38;p2"/>
              <p:cNvSpPr/>
              <p:nvPr/>
            </p:nvSpPr>
            <p:spPr>
              <a:xfrm>
                <a:off x="4306472" y="247696"/>
                <a:ext cx="246493" cy="34899"/>
              </a:xfrm>
              <a:custGeom>
                <a:avLst/>
                <a:gdLst/>
                <a:ahLst/>
                <a:cxnLst/>
                <a:rect l="l" t="t" r="r" b="b"/>
                <a:pathLst>
                  <a:path w="7741" h="1096" extrusionOk="0">
                    <a:moveTo>
                      <a:pt x="1" y="0"/>
                    </a:moveTo>
                    <a:lnTo>
                      <a:pt x="1" y="1095"/>
                    </a:lnTo>
                    <a:lnTo>
                      <a:pt x="7740" y="1095"/>
                    </a:lnTo>
                    <a:lnTo>
                      <a:pt x="7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9" name="Google Shape;139;p2"/>
            <p:cNvGrpSpPr/>
            <p:nvPr/>
          </p:nvGrpSpPr>
          <p:grpSpPr>
            <a:xfrm>
              <a:off x="5368440" y="4516588"/>
              <a:ext cx="3775551" cy="626933"/>
              <a:chOff x="833925" y="0"/>
              <a:chExt cx="4360263" cy="724025"/>
            </a:xfrm>
          </p:grpSpPr>
          <p:grpSp>
            <p:nvGrpSpPr>
              <p:cNvPr id="140" name="Google Shape;140;p2"/>
              <p:cNvGrpSpPr/>
              <p:nvPr/>
            </p:nvGrpSpPr>
            <p:grpSpPr>
              <a:xfrm>
                <a:off x="2221738" y="0"/>
                <a:ext cx="1387881" cy="723822"/>
                <a:chOff x="0" y="-10"/>
                <a:chExt cx="1772064" cy="924185"/>
              </a:xfrm>
            </p:grpSpPr>
            <p:sp>
              <p:nvSpPr>
                <p:cNvPr id="141" name="Google Shape;141;p2"/>
                <p:cNvSpPr/>
                <p:nvPr/>
              </p:nvSpPr>
              <p:spPr>
                <a:xfrm rot="-5400000">
                  <a:off x="211944" y="250079"/>
                  <a:ext cx="462152" cy="886039"/>
                </a:xfrm>
                <a:custGeom>
                  <a:avLst/>
                  <a:gdLst/>
                  <a:ahLst/>
                  <a:cxnLst/>
                  <a:rect l="l" t="t" r="r" b="b"/>
                  <a:pathLst>
                    <a:path w="8539" h="16371" extrusionOk="0">
                      <a:moveTo>
                        <a:pt x="0" y="0"/>
                      </a:moveTo>
                      <a:lnTo>
                        <a:pt x="0" y="16371"/>
                      </a:lnTo>
                      <a:lnTo>
                        <a:pt x="8538" y="16371"/>
                      </a:lnTo>
                      <a:lnTo>
                        <a:pt x="8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142;p2"/>
                <p:cNvSpPr/>
                <p:nvPr/>
              </p:nvSpPr>
              <p:spPr>
                <a:xfrm rot="-5400000">
                  <a:off x="211944" y="250079"/>
                  <a:ext cx="462152" cy="886039"/>
                </a:xfrm>
                <a:custGeom>
                  <a:avLst/>
                  <a:gdLst/>
                  <a:ahLst/>
                  <a:cxnLst/>
                  <a:rect l="l" t="t" r="r" b="b"/>
                  <a:pathLst>
                    <a:path w="8539" h="16371" extrusionOk="0">
                      <a:moveTo>
                        <a:pt x="8538" y="0"/>
                      </a:moveTo>
                      <a:lnTo>
                        <a:pt x="0" y="16371"/>
                      </a:lnTo>
                      <a:lnTo>
                        <a:pt x="8538" y="16371"/>
                      </a:lnTo>
                      <a:lnTo>
                        <a:pt x="85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143;p2"/>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85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144;p2"/>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145;p2"/>
                <p:cNvSpPr/>
                <p:nvPr/>
              </p:nvSpPr>
              <p:spPr>
                <a:xfrm rot="-5400000">
                  <a:off x="1097969" y="-212008"/>
                  <a:ext cx="462098" cy="886094"/>
                </a:xfrm>
                <a:custGeom>
                  <a:avLst/>
                  <a:gdLst/>
                  <a:ahLst/>
                  <a:cxnLst/>
                  <a:rect l="l" t="t" r="r" b="b"/>
                  <a:pathLst>
                    <a:path w="8538" h="16372" extrusionOk="0">
                      <a:moveTo>
                        <a:pt x="0" y="1"/>
                      </a:moveTo>
                      <a:lnTo>
                        <a:pt x="0" y="16371"/>
                      </a:lnTo>
                      <a:lnTo>
                        <a:pt x="8538" y="16371"/>
                      </a:lnTo>
                      <a:lnTo>
                        <a:pt x="85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146;p2"/>
                <p:cNvSpPr/>
                <p:nvPr/>
              </p:nvSpPr>
              <p:spPr>
                <a:xfrm rot="-5400000">
                  <a:off x="1097969" y="-212008"/>
                  <a:ext cx="462098" cy="886094"/>
                </a:xfrm>
                <a:custGeom>
                  <a:avLst/>
                  <a:gdLst/>
                  <a:ahLst/>
                  <a:cxnLst/>
                  <a:rect l="l" t="t" r="r" b="b"/>
                  <a:pathLst>
                    <a:path w="8538" h="16372" extrusionOk="0">
                      <a:moveTo>
                        <a:pt x="0" y="1"/>
                      </a:moveTo>
                      <a:lnTo>
                        <a:pt x="0" y="16371"/>
                      </a:lnTo>
                      <a:lnTo>
                        <a:pt x="85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147;p2"/>
                <p:cNvSpPr/>
                <p:nvPr/>
              </p:nvSpPr>
              <p:spPr>
                <a:xfrm rot="-5400000">
                  <a:off x="1097942" y="250052"/>
                  <a:ext cx="462152" cy="886094"/>
                </a:xfrm>
                <a:custGeom>
                  <a:avLst/>
                  <a:gdLst/>
                  <a:ahLst/>
                  <a:cxnLst/>
                  <a:rect l="l" t="t" r="r" b="b"/>
                  <a:pathLst>
                    <a:path w="8539" h="16372" extrusionOk="0">
                      <a:moveTo>
                        <a:pt x="0" y="1"/>
                      </a:moveTo>
                      <a:lnTo>
                        <a:pt x="0" y="16371"/>
                      </a:lnTo>
                      <a:lnTo>
                        <a:pt x="8538" y="16371"/>
                      </a:lnTo>
                      <a:lnTo>
                        <a:pt x="85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148;p2"/>
                <p:cNvSpPr/>
                <p:nvPr/>
              </p:nvSpPr>
              <p:spPr>
                <a:xfrm rot="-5400000">
                  <a:off x="1097942" y="250052"/>
                  <a:ext cx="462152" cy="886094"/>
                </a:xfrm>
                <a:custGeom>
                  <a:avLst/>
                  <a:gdLst/>
                  <a:ahLst/>
                  <a:cxnLst/>
                  <a:rect l="l" t="t" r="r" b="b"/>
                  <a:pathLst>
                    <a:path w="8539" h="16372" extrusionOk="0">
                      <a:moveTo>
                        <a:pt x="0" y="1"/>
                      </a:moveTo>
                      <a:lnTo>
                        <a:pt x="8538" y="16371"/>
                      </a:lnTo>
                      <a:lnTo>
                        <a:pt x="85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9" name="Google Shape;149;p2"/>
              <p:cNvSpPr/>
              <p:nvPr/>
            </p:nvSpPr>
            <p:spPr>
              <a:xfrm rot="-5400000">
                <a:off x="4733837" y="263675"/>
                <a:ext cx="723900" cy="1968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50" name="Google Shape;150;p2"/>
              <p:cNvSpPr/>
              <p:nvPr/>
            </p:nvSpPr>
            <p:spPr>
              <a:xfrm rot="-5400000">
                <a:off x="5062116" y="602477"/>
                <a:ext cx="67500" cy="6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51" name="Google Shape;151;p2"/>
              <p:cNvSpPr/>
              <p:nvPr/>
            </p:nvSpPr>
            <p:spPr>
              <a:xfrm rot="-5400000">
                <a:off x="5062116" y="465384"/>
                <a:ext cx="67500" cy="6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52" name="Google Shape;152;p2"/>
              <p:cNvSpPr/>
              <p:nvPr/>
            </p:nvSpPr>
            <p:spPr>
              <a:xfrm rot="-5400000">
                <a:off x="5062116" y="328291"/>
                <a:ext cx="67500" cy="6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53" name="Google Shape;153;p2"/>
              <p:cNvSpPr/>
              <p:nvPr/>
            </p:nvSpPr>
            <p:spPr>
              <a:xfrm rot="-5400000">
                <a:off x="5062116" y="191197"/>
                <a:ext cx="67500" cy="6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54" name="Google Shape;154;p2"/>
              <p:cNvSpPr/>
              <p:nvPr/>
            </p:nvSpPr>
            <p:spPr>
              <a:xfrm rot="-5400000">
                <a:off x="5062116" y="54104"/>
                <a:ext cx="67500" cy="6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155" name="Google Shape;155;p2"/>
              <p:cNvGrpSpPr/>
              <p:nvPr/>
            </p:nvGrpSpPr>
            <p:grpSpPr>
              <a:xfrm>
                <a:off x="3609563" y="0"/>
                <a:ext cx="1387881" cy="723822"/>
                <a:chOff x="0" y="-10"/>
                <a:chExt cx="1772064" cy="924185"/>
              </a:xfrm>
            </p:grpSpPr>
            <p:sp>
              <p:nvSpPr>
                <p:cNvPr id="156" name="Google Shape;156;p2"/>
                <p:cNvSpPr/>
                <p:nvPr/>
              </p:nvSpPr>
              <p:spPr>
                <a:xfrm rot="-5400000">
                  <a:off x="211944" y="250079"/>
                  <a:ext cx="462152" cy="886039"/>
                </a:xfrm>
                <a:custGeom>
                  <a:avLst/>
                  <a:gdLst/>
                  <a:ahLst/>
                  <a:cxnLst/>
                  <a:rect l="l" t="t" r="r" b="b"/>
                  <a:pathLst>
                    <a:path w="8539" h="16371" extrusionOk="0">
                      <a:moveTo>
                        <a:pt x="0" y="0"/>
                      </a:moveTo>
                      <a:lnTo>
                        <a:pt x="0" y="16371"/>
                      </a:lnTo>
                      <a:lnTo>
                        <a:pt x="8538" y="16371"/>
                      </a:lnTo>
                      <a:lnTo>
                        <a:pt x="8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157;p2"/>
                <p:cNvSpPr/>
                <p:nvPr/>
              </p:nvSpPr>
              <p:spPr>
                <a:xfrm rot="-5400000">
                  <a:off x="211944" y="250079"/>
                  <a:ext cx="462152" cy="886039"/>
                </a:xfrm>
                <a:custGeom>
                  <a:avLst/>
                  <a:gdLst/>
                  <a:ahLst/>
                  <a:cxnLst/>
                  <a:rect l="l" t="t" r="r" b="b"/>
                  <a:pathLst>
                    <a:path w="8539" h="16371" extrusionOk="0">
                      <a:moveTo>
                        <a:pt x="8538" y="0"/>
                      </a:moveTo>
                      <a:lnTo>
                        <a:pt x="0" y="16371"/>
                      </a:lnTo>
                      <a:lnTo>
                        <a:pt x="8538" y="16371"/>
                      </a:lnTo>
                      <a:lnTo>
                        <a:pt x="85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158;p2"/>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85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159;p2"/>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160;p2"/>
                <p:cNvSpPr/>
                <p:nvPr/>
              </p:nvSpPr>
              <p:spPr>
                <a:xfrm rot="-5400000">
                  <a:off x="1097969" y="-212008"/>
                  <a:ext cx="462098" cy="886094"/>
                </a:xfrm>
                <a:custGeom>
                  <a:avLst/>
                  <a:gdLst/>
                  <a:ahLst/>
                  <a:cxnLst/>
                  <a:rect l="l" t="t" r="r" b="b"/>
                  <a:pathLst>
                    <a:path w="8538" h="16372" extrusionOk="0">
                      <a:moveTo>
                        <a:pt x="0" y="1"/>
                      </a:moveTo>
                      <a:lnTo>
                        <a:pt x="0" y="16371"/>
                      </a:lnTo>
                      <a:lnTo>
                        <a:pt x="8538" y="16371"/>
                      </a:lnTo>
                      <a:lnTo>
                        <a:pt x="85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161;p2"/>
                <p:cNvSpPr/>
                <p:nvPr/>
              </p:nvSpPr>
              <p:spPr>
                <a:xfrm rot="-5400000">
                  <a:off x="1097969" y="-212008"/>
                  <a:ext cx="462098" cy="886094"/>
                </a:xfrm>
                <a:custGeom>
                  <a:avLst/>
                  <a:gdLst/>
                  <a:ahLst/>
                  <a:cxnLst/>
                  <a:rect l="l" t="t" r="r" b="b"/>
                  <a:pathLst>
                    <a:path w="8538" h="16372" extrusionOk="0">
                      <a:moveTo>
                        <a:pt x="0" y="1"/>
                      </a:moveTo>
                      <a:lnTo>
                        <a:pt x="0" y="16371"/>
                      </a:lnTo>
                      <a:lnTo>
                        <a:pt x="85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162;p2"/>
                <p:cNvSpPr/>
                <p:nvPr/>
              </p:nvSpPr>
              <p:spPr>
                <a:xfrm rot="-5400000">
                  <a:off x="1097942" y="250052"/>
                  <a:ext cx="462152" cy="886094"/>
                </a:xfrm>
                <a:custGeom>
                  <a:avLst/>
                  <a:gdLst/>
                  <a:ahLst/>
                  <a:cxnLst/>
                  <a:rect l="l" t="t" r="r" b="b"/>
                  <a:pathLst>
                    <a:path w="8539" h="16372" extrusionOk="0">
                      <a:moveTo>
                        <a:pt x="0" y="1"/>
                      </a:moveTo>
                      <a:lnTo>
                        <a:pt x="0" y="16371"/>
                      </a:lnTo>
                      <a:lnTo>
                        <a:pt x="8538" y="16371"/>
                      </a:lnTo>
                      <a:lnTo>
                        <a:pt x="85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163;p2"/>
                <p:cNvSpPr/>
                <p:nvPr/>
              </p:nvSpPr>
              <p:spPr>
                <a:xfrm rot="-5400000">
                  <a:off x="1097942" y="250052"/>
                  <a:ext cx="462152" cy="886094"/>
                </a:xfrm>
                <a:custGeom>
                  <a:avLst/>
                  <a:gdLst/>
                  <a:ahLst/>
                  <a:cxnLst/>
                  <a:rect l="l" t="t" r="r" b="b"/>
                  <a:pathLst>
                    <a:path w="8539" h="16372" extrusionOk="0">
                      <a:moveTo>
                        <a:pt x="0" y="1"/>
                      </a:moveTo>
                      <a:lnTo>
                        <a:pt x="8538" y="16371"/>
                      </a:lnTo>
                      <a:lnTo>
                        <a:pt x="85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4" name="Google Shape;164;p2"/>
              <p:cNvGrpSpPr/>
              <p:nvPr/>
            </p:nvGrpSpPr>
            <p:grpSpPr>
              <a:xfrm>
                <a:off x="833925" y="0"/>
                <a:ext cx="1387881" cy="723822"/>
                <a:chOff x="0" y="-10"/>
                <a:chExt cx="1772064" cy="924185"/>
              </a:xfrm>
            </p:grpSpPr>
            <p:sp>
              <p:nvSpPr>
                <p:cNvPr id="165" name="Google Shape;165;p2"/>
                <p:cNvSpPr/>
                <p:nvPr/>
              </p:nvSpPr>
              <p:spPr>
                <a:xfrm rot="-5400000">
                  <a:off x="211944" y="250079"/>
                  <a:ext cx="462152" cy="886039"/>
                </a:xfrm>
                <a:custGeom>
                  <a:avLst/>
                  <a:gdLst/>
                  <a:ahLst/>
                  <a:cxnLst/>
                  <a:rect l="l" t="t" r="r" b="b"/>
                  <a:pathLst>
                    <a:path w="8539" h="16371" extrusionOk="0">
                      <a:moveTo>
                        <a:pt x="0" y="0"/>
                      </a:moveTo>
                      <a:lnTo>
                        <a:pt x="0" y="16371"/>
                      </a:lnTo>
                      <a:lnTo>
                        <a:pt x="8538" y="16371"/>
                      </a:lnTo>
                      <a:lnTo>
                        <a:pt x="85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166;p2"/>
                <p:cNvSpPr/>
                <p:nvPr/>
              </p:nvSpPr>
              <p:spPr>
                <a:xfrm rot="-5400000">
                  <a:off x="211944" y="250079"/>
                  <a:ext cx="462152" cy="886039"/>
                </a:xfrm>
                <a:custGeom>
                  <a:avLst/>
                  <a:gdLst/>
                  <a:ahLst/>
                  <a:cxnLst/>
                  <a:rect l="l" t="t" r="r" b="b"/>
                  <a:pathLst>
                    <a:path w="8539" h="16371" extrusionOk="0">
                      <a:moveTo>
                        <a:pt x="8538" y="0"/>
                      </a:moveTo>
                      <a:lnTo>
                        <a:pt x="0" y="16371"/>
                      </a:lnTo>
                      <a:lnTo>
                        <a:pt x="8538" y="16371"/>
                      </a:lnTo>
                      <a:lnTo>
                        <a:pt x="85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167;p2"/>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85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168;p2"/>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169;p2"/>
                <p:cNvSpPr/>
                <p:nvPr/>
              </p:nvSpPr>
              <p:spPr>
                <a:xfrm rot="-5400000">
                  <a:off x="1097969" y="-212008"/>
                  <a:ext cx="462098" cy="886094"/>
                </a:xfrm>
                <a:custGeom>
                  <a:avLst/>
                  <a:gdLst/>
                  <a:ahLst/>
                  <a:cxnLst/>
                  <a:rect l="l" t="t" r="r" b="b"/>
                  <a:pathLst>
                    <a:path w="8538" h="16372" extrusionOk="0">
                      <a:moveTo>
                        <a:pt x="0" y="1"/>
                      </a:moveTo>
                      <a:lnTo>
                        <a:pt x="0" y="16371"/>
                      </a:lnTo>
                      <a:lnTo>
                        <a:pt x="8538" y="16371"/>
                      </a:lnTo>
                      <a:lnTo>
                        <a:pt x="85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170;p2"/>
                <p:cNvSpPr/>
                <p:nvPr/>
              </p:nvSpPr>
              <p:spPr>
                <a:xfrm rot="-5400000">
                  <a:off x="1097969" y="-212008"/>
                  <a:ext cx="462098" cy="886094"/>
                </a:xfrm>
                <a:custGeom>
                  <a:avLst/>
                  <a:gdLst/>
                  <a:ahLst/>
                  <a:cxnLst/>
                  <a:rect l="l" t="t" r="r" b="b"/>
                  <a:pathLst>
                    <a:path w="8538" h="16372" extrusionOk="0">
                      <a:moveTo>
                        <a:pt x="0" y="1"/>
                      </a:moveTo>
                      <a:lnTo>
                        <a:pt x="0" y="16371"/>
                      </a:lnTo>
                      <a:lnTo>
                        <a:pt x="85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171;p2"/>
                <p:cNvSpPr/>
                <p:nvPr/>
              </p:nvSpPr>
              <p:spPr>
                <a:xfrm rot="-5400000">
                  <a:off x="1097942" y="250052"/>
                  <a:ext cx="462152" cy="886094"/>
                </a:xfrm>
                <a:custGeom>
                  <a:avLst/>
                  <a:gdLst/>
                  <a:ahLst/>
                  <a:cxnLst/>
                  <a:rect l="l" t="t" r="r" b="b"/>
                  <a:pathLst>
                    <a:path w="8539" h="16372" extrusionOk="0">
                      <a:moveTo>
                        <a:pt x="0" y="1"/>
                      </a:moveTo>
                      <a:lnTo>
                        <a:pt x="0" y="16371"/>
                      </a:lnTo>
                      <a:lnTo>
                        <a:pt x="8538" y="16371"/>
                      </a:lnTo>
                      <a:lnTo>
                        <a:pt x="85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172;p2"/>
                <p:cNvSpPr/>
                <p:nvPr/>
              </p:nvSpPr>
              <p:spPr>
                <a:xfrm rot="-5400000">
                  <a:off x="1097942" y="250052"/>
                  <a:ext cx="462152" cy="886094"/>
                </a:xfrm>
                <a:custGeom>
                  <a:avLst/>
                  <a:gdLst/>
                  <a:ahLst/>
                  <a:cxnLst/>
                  <a:rect l="l" t="t" r="r" b="b"/>
                  <a:pathLst>
                    <a:path w="8539" h="16372" extrusionOk="0">
                      <a:moveTo>
                        <a:pt x="0" y="1"/>
                      </a:moveTo>
                      <a:lnTo>
                        <a:pt x="8538" y="16371"/>
                      </a:lnTo>
                      <a:lnTo>
                        <a:pt x="85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523" name="Shape 523"/>
        <p:cNvGrpSpPr/>
        <p:nvPr/>
      </p:nvGrpSpPr>
      <p:grpSpPr>
        <a:xfrm>
          <a:off x="0" y="0"/>
          <a:ext cx="0" cy="0"/>
          <a:chOff x="0" y="0"/>
          <a:chExt cx="0" cy="0"/>
        </a:xfrm>
      </p:grpSpPr>
      <p:pic>
        <p:nvPicPr>
          <p:cNvPr id="524" name="Google Shape;524;p11"/>
          <p:cNvPicPr preferRelativeResize="0"/>
          <p:nvPr/>
        </p:nvPicPr>
        <p:blipFill>
          <a:blip r:embed="rId2">
            <a:alphaModFix amt="5000"/>
          </a:blip>
          <a:stretch>
            <a:fillRect/>
          </a:stretch>
        </p:blipFill>
        <p:spPr>
          <a:xfrm>
            <a:off x="0" y="0"/>
            <a:ext cx="9144003" cy="5143500"/>
          </a:xfrm>
          <a:prstGeom prst="rect">
            <a:avLst/>
          </a:prstGeom>
          <a:noFill/>
          <a:ln>
            <a:noFill/>
          </a:ln>
        </p:spPr>
      </p:pic>
      <p:sp>
        <p:nvSpPr>
          <p:cNvPr id="525" name="Google Shape;525;p11"/>
          <p:cNvSpPr txBox="1"/>
          <p:nvPr>
            <p:ph type="title" hasCustomPrompt="1"/>
          </p:nvPr>
        </p:nvSpPr>
        <p:spPr>
          <a:xfrm>
            <a:off x="1284000" y="1366338"/>
            <a:ext cx="6576000" cy="1511100"/>
          </a:xfrm>
          <a:prstGeom prst="rect">
            <a:avLst/>
          </a:prstGeom>
        </p:spPr>
        <p:txBody>
          <a:bodyPr spcFirstLastPara="1" wrap="square" lIns="91425" tIns="91425" rIns="91425" bIns="91425" anchor="t"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26" name="Google Shape;526;p11"/>
          <p:cNvSpPr txBox="1"/>
          <p:nvPr>
            <p:ph type="subTitle" idx="1"/>
          </p:nvPr>
        </p:nvSpPr>
        <p:spPr>
          <a:xfrm>
            <a:off x="1284000" y="3063763"/>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p:txBody>
      </p:sp>
      <p:grpSp>
        <p:nvGrpSpPr>
          <p:cNvPr id="527" name="Google Shape;527;p11"/>
          <p:cNvGrpSpPr/>
          <p:nvPr/>
        </p:nvGrpSpPr>
        <p:grpSpPr>
          <a:xfrm>
            <a:off x="0" y="0"/>
            <a:ext cx="9144032" cy="5143497"/>
            <a:chOff x="0" y="0"/>
            <a:chExt cx="9144032" cy="5143497"/>
          </a:xfrm>
        </p:grpSpPr>
        <p:sp>
          <p:nvSpPr>
            <p:cNvPr id="528" name="Google Shape;528;p11"/>
            <p:cNvSpPr/>
            <p:nvPr/>
          </p:nvSpPr>
          <p:spPr>
            <a:xfrm rot="10800000" flipH="1">
              <a:off x="35520" y="4765366"/>
              <a:ext cx="9108468" cy="378131"/>
            </a:xfrm>
            <a:custGeom>
              <a:avLst/>
              <a:gdLst/>
              <a:ahLst/>
              <a:cxnLst/>
              <a:rect l="l" t="t" r="r" b="b"/>
              <a:pathLst>
                <a:path w="79273" h="3267" extrusionOk="0">
                  <a:moveTo>
                    <a:pt x="1" y="0"/>
                  </a:moveTo>
                  <a:lnTo>
                    <a:pt x="1" y="3267"/>
                  </a:lnTo>
                  <a:lnTo>
                    <a:pt x="79272" y="3267"/>
                  </a:lnTo>
                  <a:lnTo>
                    <a:pt x="792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9" name="Google Shape;529;p11"/>
            <p:cNvSpPr/>
            <p:nvPr/>
          </p:nvSpPr>
          <p:spPr>
            <a:xfrm rot="10800000" flipH="1">
              <a:off x="2" y="4840480"/>
              <a:ext cx="227791" cy="227897"/>
            </a:xfrm>
            <a:custGeom>
              <a:avLst/>
              <a:gdLst/>
              <a:ahLst/>
              <a:cxnLst/>
              <a:rect l="l" t="t" r="r" b="b"/>
              <a:pathLst>
                <a:path w="1968" h="1969" extrusionOk="0">
                  <a:moveTo>
                    <a:pt x="1" y="1"/>
                  </a:moveTo>
                  <a:lnTo>
                    <a:pt x="1" y="985"/>
                  </a:lnTo>
                  <a:lnTo>
                    <a:pt x="1" y="1968"/>
                  </a:lnTo>
                  <a:lnTo>
                    <a:pt x="1968"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0" name="Google Shape;530;p11"/>
            <p:cNvSpPr/>
            <p:nvPr/>
          </p:nvSpPr>
          <p:spPr>
            <a:xfrm rot="10800000" flipH="1">
              <a:off x="339483" y="4840480"/>
              <a:ext cx="227791" cy="227897"/>
            </a:xfrm>
            <a:custGeom>
              <a:avLst/>
              <a:gdLst/>
              <a:ahLst/>
              <a:cxnLst/>
              <a:rect l="l" t="t" r="r" b="b"/>
              <a:pathLst>
                <a:path w="1968" h="1969" extrusionOk="0">
                  <a:moveTo>
                    <a:pt x="0" y="1"/>
                  </a:moveTo>
                  <a:lnTo>
                    <a:pt x="0" y="985"/>
                  </a:lnTo>
                  <a:lnTo>
                    <a:pt x="0" y="1968"/>
                  </a:lnTo>
                  <a:lnTo>
                    <a:pt x="1968"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1" name="Google Shape;531;p11"/>
            <p:cNvSpPr/>
            <p:nvPr/>
          </p:nvSpPr>
          <p:spPr>
            <a:xfrm rot="10800000" flipH="1">
              <a:off x="678848" y="4840480"/>
              <a:ext cx="227907" cy="227897"/>
            </a:xfrm>
            <a:custGeom>
              <a:avLst/>
              <a:gdLst/>
              <a:ahLst/>
              <a:cxnLst/>
              <a:rect l="l" t="t" r="r" b="b"/>
              <a:pathLst>
                <a:path w="1969" h="1969" extrusionOk="0">
                  <a:moveTo>
                    <a:pt x="1" y="1"/>
                  </a:moveTo>
                  <a:lnTo>
                    <a:pt x="1" y="985"/>
                  </a:lnTo>
                  <a:lnTo>
                    <a:pt x="1" y="1968"/>
                  </a:lnTo>
                  <a:lnTo>
                    <a:pt x="1968"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2" name="Google Shape;532;p11"/>
            <p:cNvSpPr/>
            <p:nvPr/>
          </p:nvSpPr>
          <p:spPr>
            <a:xfrm rot="10800000" flipH="1">
              <a:off x="1018329" y="4840480"/>
              <a:ext cx="225708" cy="227897"/>
            </a:xfrm>
            <a:custGeom>
              <a:avLst/>
              <a:gdLst/>
              <a:ahLst/>
              <a:cxnLst/>
              <a:rect l="l" t="t" r="r" b="b"/>
              <a:pathLst>
                <a:path w="1950" h="1969" extrusionOk="0">
                  <a:moveTo>
                    <a:pt x="0" y="1"/>
                  </a:moveTo>
                  <a:lnTo>
                    <a:pt x="0" y="985"/>
                  </a:lnTo>
                  <a:lnTo>
                    <a:pt x="0" y="1968"/>
                  </a:lnTo>
                  <a:lnTo>
                    <a:pt x="1949"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3" name="Google Shape;533;p11"/>
            <p:cNvSpPr/>
            <p:nvPr/>
          </p:nvSpPr>
          <p:spPr>
            <a:xfrm rot="10800000" flipH="1">
              <a:off x="1357694" y="4840480"/>
              <a:ext cx="225708" cy="227897"/>
            </a:xfrm>
            <a:custGeom>
              <a:avLst/>
              <a:gdLst/>
              <a:ahLst/>
              <a:cxnLst/>
              <a:rect l="l" t="t" r="r" b="b"/>
              <a:pathLst>
                <a:path w="1950" h="1969" extrusionOk="0">
                  <a:moveTo>
                    <a:pt x="1" y="1"/>
                  </a:moveTo>
                  <a:lnTo>
                    <a:pt x="1" y="985"/>
                  </a:lnTo>
                  <a:lnTo>
                    <a:pt x="1" y="1968"/>
                  </a:lnTo>
                  <a:lnTo>
                    <a:pt x="1950"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4" name="Google Shape;534;p11"/>
            <p:cNvSpPr/>
            <p:nvPr/>
          </p:nvSpPr>
          <p:spPr>
            <a:xfrm rot="10800000" flipH="1">
              <a:off x="1697175" y="4840480"/>
              <a:ext cx="225708" cy="227897"/>
            </a:xfrm>
            <a:custGeom>
              <a:avLst/>
              <a:gdLst/>
              <a:ahLst/>
              <a:cxnLst/>
              <a:rect l="l" t="t" r="r" b="b"/>
              <a:pathLst>
                <a:path w="1950" h="1969" extrusionOk="0">
                  <a:moveTo>
                    <a:pt x="0" y="1"/>
                  </a:moveTo>
                  <a:lnTo>
                    <a:pt x="0" y="985"/>
                  </a:lnTo>
                  <a:lnTo>
                    <a:pt x="0" y="1968"/>
                  </a:lnTo>
                  <a:lnTo>
                    <a:pt x="1949"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5" name="Google Shape;535;p11"/>
            <p:cNvSpPr/>
            <p:nvPr/>
          </p:nvSpPr>
          <p:spPr>
            <a:xfrm rot="10800000" flipH="1">
              <a:off x="2034457" y="4840480"/>
              <a:ext cx="227791" cy="227897"/>
            </a:xfrm>
            <a:custGeom>
              <a:avLst/>
              <a:gdLst/>
              <a:ahLst/>
              <a:cxnLst/>
              <a:rect l="l" t="t" r="r" b="b"/>
              <a:pathLst>
                <a:path w="1968" h="1969" extrusionOk="0">
                  <a:moveTo>
                    <a:pt x="0" y="1"/>
                  </a:moveTo>
                  <a:lnTo>
                    <a:pt x="0" y="985"/>
                  </a:lnTo>
                  <a:lnTo>
                    <a:pt x="0" y="1968"/>
                  </a:lnTo>
                  <a:lnTo>
                    <a:pt x="1968"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6" name="Google Shape;536;p11"/>
            <p:cNvSpPr/>
            <p:nvPr/>
          </p:nvSpPr>
          <p:spPr>
            <a:xfrm rot="10800000" flipH="1">
              <a:off x="2373822" y="4840480"/>
              <a:ext cx="227907" cy="227897"/>
            </a:xfrm>
            <a:custGeom>
              <a:avLst/>
              <a:gdLst/>
              <a:ahLst/>
              <a:cxnLst/>
              <a:rect l="l" t="t" r="r" b="b"/>
              <a:pathLst>
                <a:path w="1969" h="1969" extrusionOk="0">
                  <a:moveTo>
                    <a:pt x="1" y="1"/>
                  </a:moveTo>
                  <a:lnTo>
                    <a:pt x="1" y="985"/>
                  </a:lnTo>
                  <a:lnTo>
                    <a:pt x="1" y="1968"/>
                  </a:lnTo>
                  <a:lnTo>
                    <a:pt x="1968"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7" name="Google Shape;537;p11"/>
            <p:cNvSpPr/>
            <p:nvPr/>
          </p:nvSpPr>
          <p:spPr>
            <a:xfrm rot="10800000" flipH="1">
              <a:off x="2713303" y="4840480"/>
              <a:ext cx="227791" cy="227897"/>
            </a:xfrm>
            <a:custGeom>
              <a:avLst/>
              <a:gdLst/>
              <a:ahLst/>
              <a:cxnLst/>
              <a:rect l="l" t="t" r="r" b="b"/>
              <a:pathLst>
                <a:path w="1968" h="1969" extrusionOk="0">
                  <a:moveTo>
                    <a:pt x="0" y="1"/>
                  </a:moveTo>
                  <a:lnTo>
                    <a:pt x="0" y="985"/>
                  </a:lnTo>
                  <a:lnTo>
                    <a:pt x="0" y="1968"/>
                  </a:lnTo>
                  <a:lnTo>
                    <a:pt x="1968"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8" name="Google Shape;538;p11"/>
            <p:cNvSpPr/>
            <p:nvPr/>
          </p:nvSpPr>
          <p:spPr>
            <a:xfrm rot="10800000" flipH="1">
              <a:off x="3052668" y="4840480"/>
              <a:ext cx="227907" cy="227897"/>
            </a:xfrm>
            <a:custGeom>
              <a:avLst/>
              <a:gdLst/>
              <a:ahLst/>
              <a:cxnLst/>
              <a:rect l="l" t="t" r="r" b="b"/>
              <a:pathLst>
                <a:path w="1969" h="1969" extrusionOk="0">
                  <a:moveTo>
                    <a:pt x="1" y="1"/>
                  </a:moveTo>
                  <a:lnTo>
                    <a:pt x="1" y="985"/>
                  </a:lnTo>
                  <a:lnTo>
                    <a:pt x="1" y="1968"/>
                  </a:lnTo>
                  <a:lnTo>
                    <a:pt x="1968"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9" name="Google Shape;539;p11"/>
            <p:cNvSpPr/>
            <p:nvPr/>
          </p:nvSpPr>
          <p:spPr>
            <a:xfrm rot="10800000" flipH="1">
              <a:off x="3392149" y="4840480"/>
              <a:ext cx="227791" cy="227897"/>
            </a:xfrm>
            <a:custGeom>
              <a:avLst/>
              <a:gdLst/>
              <a:ahLst/>
              <a:cxnLst/>
              <a:rect l="l" t="t" r="r" b="b"/>
              <a:pathLst>
                <a:path w="1968" h="1969" extrusionOk="0">
                  <a:moveTo>
                    <a:pt x="1" y="1"/>
                  </a:moveTo>
                  <a:lnTo>
                    <a:pt x="1" y="985"/>
                  </a:lnTo>
                  <a:lnTo>
                    <a:pt x="1" y="1968"/>
                  </a:lnTo>
                  <a:lnTo>
                    <a:pt x="1968"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0" name="Google Shape;540;p11"/>
            <p:cNvSpPr/>
            <p:nvPr/>
          </p:nvSpPr>
          <p:spPr>
            <a:xfrm rot="10800000" flipH="1">
              <a:off x="3731630" y="4840480"/>
              <a:ext cx="225592" cy="227897"/>
            </a:xfrm>
            <a:custGeom>
              <a:avLst/>
              <a:gdLst/>
              <a:ahLst/>
              <a:cxnLst/>
              <a:rect l="l" t="t" r="r" b="b"/>
              <a:pathLst>
                <a:path w="1949" h="1969" extrusionOk="0">
                  <a:moveTo>
                    <a:pt x="0" y="1"/>
                  </a:moveTo>
                  <a:lnTo>
                    <a:pt x="0" y="985"/>
                  </a:lnTo>
                  <a:lnTo>
                    <a:pt x="0" y="1968"/>
                  </a:lnTo>
                  <a:lnTo>
                    <a:pt x="1949"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1" name="Google Shape;541;p11"/>
            <p:cNvSpPr/>
            <p:nvPr/>
          </p:nvSpPr>
          <p:spPr>
            <a:xfrm rot="10800000" flipH="1">
              <a:off x="4070995" y="4840480"/>
              <a:ext cx="225708" cy="227897"/>
            </a:xfrm>
            <a:custGeom>
              <a:avLst/>
              <a:gdLst/>
              <a:ahLst/>
              <a:cxnLst/>
              <a:rect l="l" t="t" r="r" b="b"/>
              <a:pathLst>
                <a:path w="1950" h="1969" extrusionOk="0">
                  <a:moveTo>
                    <a:pt x="1" y="1"/>
                  </a:moveTo>
                  <a:lnTo>
                    <a:pt x="1" y="985"/>
                  </a:lnTo>
                  <a:lnTo>
                    <a:pt x="1" y="1968"/>
                  </a:lnTo>
                  <a:lnTo>
                    <a:pt x="1950"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2" name="Google Shape;542;p11"/>
            <p:cNvSpPr/>
            <p:nvPr/>
          </p:nvSpPr>
          <p:spPr>
            <a:xfrm rot="10800000" flipH="1">
              <a:off x="4410476" y="4840480"/>
              <a:ext cx="225708" cy="227897"/>
            </a:xfrm>
            <a:custGeom>
              <a:avLst/>
              <a:gdLst/>
              <a:ahLst/>
              <a:cxnLst/>
              <a:rect l="l" t="t" r="r" b="b"/>
              <a:pathLst>
                <a:path w="1950" h="1969" extrusionOk="0">
                  <a:moveTo>
                    <a:pt x="0" y="1"/>
                  </a:moveTo>
                  <a:lnTo>
                    <a:pt x="0" y="985"/>
                  </a:lnTo>
                  <a:lnTo>
                    <a:pt x="0" y="1968"/>
                  </a:lnTo>
                  <a:lnTo>
                    <a:pt x="1949"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3" name="Google Shape;543;p11"/>
            <p:cNvSpPr/>
            <p:nvPr/>
          </p:nvSpPr>
          <p:spPr>
            <a:xfrm rot="10800000" flipH="1">
              <a:off x="4747758" y="4840480"/>
              <a:ext cx="227791" cy="227897"/>
            </a:xfrm>
            <a:custGeom>
              <a:avLst/>
              <a:gdLst/>
              <a:ahLst/>
              <a:cxnLst/>
              <a:rect l="l" t="t" r="r" b="b"/>
              <a:pathLst>
                <a:path w="1968" h="1969" extrusionOk="0">
                  <a:moveTo>
                    <a:pt x="0" y="1"/>
                  </a:moveTo>
                  <a:lnTo>
                    <a:pt x="0" y="985"/>
                  </a:lnTo>
                  <a:lnTo>
                    <a:pt x="0" y="1968"/>
                  </a:lnTo>
                  <a:lnTo>
                    <a:pt x="1968"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4" name="Google Shape;544;p11"/>
            <p:cNvSpPr/>
            <p:nvPr/>
          </p:nvSpPr>
          <p:spPr>
            <a:xfrm rot="10800000" flipH="1">
              <a:off x="5087123" y="4840480"/>
              <a:ext cx="227907" cy="227897"/>
            </a:xfrm>
            <a:custGeom>
              <a:avLst/>
              <a:gdLst/>
              <a:ahLst/>
              <a:cxnLst/>
              <a:rect l="l" t="t" r="r" b="b"/>
              <a:pathLst>
                <a:path w="1969" h="1969" extrusionOk="0">
                  <a:moveTo>
                    <a:pt x="1" y="1"/>
                  </a:moveTo>
                  <a:lnTo>
                    <a:pt x="1" y="985"/>
                  </a:lnTo>
                  <a:lnTo>
                    <a:pt x="1" y="1968"/>
                  </a:lnTo>
                  <a:lnTo>
                    <a:pt x="1968"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5" name="Google Shape;545;p11"/>
            <p:cNvSpPr/>
            <p:nvPr/>
          </p:nvSpPr>
          <p:spPr>
            <a:xfrm rot="10800000" flipH="1">
              <a:off x="5426604" y="4840480"/>
              <a:ext cx="227791" cy="227897"/>
            </a:xfrm>
            <a:custGeom>
              <a:avLst/>
              <a:gdLst/>
              <a:ahLst/>
              <a:cxnLst/>
              <a:rect l="l" t="t" r="r" b="b"/>
              <a:pathLst>
                <a:path w="1968" h="1969" extrusionOk="0">
                  <a:moveTo>
                    <a:pt x="0" y="1"/>
                  </a:moveTo>
                  <a:lnTo>
                    <a:pt x="0" y="985"/>
                  </a:lnTo>
                  <a:lnTo>
                    <a:pt x="0" y="1968"/>
                  </a:lnTo>
                  <a:lnTo>
                    <a:pt x="1968"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6" name="Google Shape;546;p11"/>
            <p:cNvSpPr/>
            <p:nvPr/>
          </p:nvSpPr>
          <p:spPr>
            <a:xfrm rot="10800000" flipH="1">
              <a:off x="5765969" y="4840480"/>
              <a:ext cx="227907" cy="227897"/>
            </a:xfrm>
            <a:custGeom>
              <a:avLst/>
              <a:gdLst/>
              <a:ahLst/>
              <a:cxnLst/>
              <a:rect l="l" t="t" r="r" b="b"/>
              <a:pathLst>
                <a:path w="1969" h="1969" extrusionOk="0">
                  <a:moveTo>
                    <a:pt x="1" y="1"/>
                  </a:moveTo>
                  <a:lnTo>
                    <a:pt x="1" y="985"/>
                  </a:lnTo>
                  <a:lnTo>
                    <a:pt x="1" y="1968"/>
                  </a:lnTo>
                  <a:lnTo>
                    <a:pt x="1968"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7" name="Google Shape;547;p11"/>
            <p:cNvSpPr/>
            <p:nvPr/>
          </p:nvSpPr>
          <p:spPr>
            <a:xfrm rot="10800000" flipH="1">
              <a:off x="6105450" y="4840480"/>
              <a:ext cx="227791" cy="227897"/>
            </a:xfrm>
            <a:custGeom>
              <a:avLst/>
              <a:gdLst/>
              <a:ahLst/>
              <a:cxnLst/>
              <a:rect l="l" t="t" r="r" b="b"/>
              <a:pathLst>
                <a:path w="1968" h="1969" extrusionOk="0">
                  <a:moveTo>
                    <a:pt x="0" y="1"/>
                  </a:moveTo>
                  <a:lnTo>
                    <a:pt x="0" y="985"/>
                  </a:lnTo>
                  <a:lnTo>
                    <a:pt x="0" y="1968"/>
                  </a:lnTo>
                  <a:lnTo>
                    <a:pt x="1968"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8" name="Google Shape;548;p11"/>
            <p:cNvSpPr/>
            <p:nvPr/>
          </p:nvSpPr>
          <p:spPr>
            <a:xfrm rot="10800000" flipH="1">
              <a:off x="6444815" y="4840480"/>
              <a:ext cx="225708" cy="227897"/>
            </a:xfrm>
            <a:custGeom>
              <a:avLst/>
              <a:gdLst/>
              <a:ahLst/>
              <a:cxnLst/>
              <a:rect l="l" t="t" r="r" b="b"/>
              <a:pathLst>
                <a:path w="1950" h="1969" extrusionOk="0">
                  <a:moveTo>
                    <a:pt x="1" y="1"/>
                  </a:moveTo>
                  <a:lnTo>
                    <a:pt x="1" y="985"/>
                  </a:lnTo>
                  <a:lnTo>
                    <a:pt x="1" y="1968"/>
                  </a:lnTo>
                  <a:lnTo>
                    <a:pt x="1950"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9" name="Google Shape;549;p11"/>
            <p:cNvSpPr/>
            <p:nvPr/>
          </p:nvSpPr>
          <p:spPr>
            <a:xfrm rot="10800000" flipH="1">
              <a:off x="6784296" y="4840480"/>
              <a:ext cx="225708" cy="227897"/>
            </a:xfrm>
            <a:custGeom>
              <a:avLst/>
              <a:gdLst/>
              <a:ahLst/>
              <a:cxnLst/>
              <a:rect l="l" t="t" r="r" b="b"/>
              <a:pathLst>
                <a:path w="1950" h="1969" extrusionOk="0">
                  <a:moveTo>
                    <a:pt x="1" y="1"/>
                  </a:moveTo>
                  <a:lnTo>
                    <a:pt x="1" y="985"/>
                  </a:lnTo>
                  <a:lnTo>
                    <a:pt x="1" y="1968"/>
                  </a:lnTo>
                  <a:lnTo>
                    <a:pt x="1949"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0" name="Google Shape;550;p11"/>
            <p:cNvSpPr/>
            <p:nvPr/>
          </p:nvSpPr>
          <p:spPr>
            <a:xfrm rot="10800000" flipH="1">
              <a:off x="7123777" y="4840480"/>
              <a:ext cx="225592" cy="227897"/>
            </a:xfrm>
            <a:custGeom>
              <a:avLst/>
              <a:gdLst/>
              <a:ahLst/>
              <a:cxnLst/>
              <a:rect l="l" t="t" r="r" b="b"/>
              <a:pathLst>
                <a:path w="1949" h="1969" extrusionOk="0">
                  <a:moveTo>
                    <a:pt x="0" y="1"/>
                  </a:moveTo>
                  <a:lnTo>
                    <a:pt x="0" y="985"/>
                  </a:lnTo>
                  <a:lnTo>
                    <a:pt x="0" y="1968"/>
                  </a:lnTo>
                  <a:lnTo>
                    <a:pt x="1949"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1" name="Google Shape;551;p11"/>
            <p:cNvSpPr/>
            <p:nvPr/>
          </p:nvSpPr>
          <p:spPr>
            <a:xfrm rot="10800000" flipH="1">
              <a:off x="7461059" y="4840480"/>
              <a:ext cx="227791" cy="227897"/>
            </a:xfrm>
            <a:custGeom>
              <a:avLst/>
              <a:gdLst/>
              <a:ahLst/>
              <a:cxnLst/>
              <a:rect l="l" t="t" r="r" b="b"/>
              <a:pathLst>
                <a:path w="1968" h="1969" extrusionOk="0">
                  <a:moveTo>
                    <a:pt x="0" y="1"/>
                  </a:moveTo>
                  <a:lnTo>
                    <a:pt x="0" y="985"/>
                  </a:lnTo>
                  <a:lnTo>
                    <a:pt x="0" y="1968"/>
                  </a:lnTo>
                  <a:lnTo>
                    <a:pt x="1967"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2" name="Google Shape;552;p11"/>
            <p:cNvSpPr/>
            <p:nvPr/>
          </p:nvSpPr>
          <p:spPr>
            <a:xfrm rot="10800000" flipH="1">
              <a:off x="7800424" y="4840480"/>
              <a:ext cx="227907" cy="227897"/>
            </a:xfrm>
            <a:custGeom>
              <a:avLst/>
              <a:gdLst/>
              <a:ahLst/>
              <a:cxnLst/>
              <a:rect l="l" t="t" r="r" b="b"/>
              <a:pathLst>
                <a:path w="1969" h="1969" extrusionOk="0">
                  <a:moveTo>
                    <a:pt x="1" y="1"/>
                  </a:moveTo>
                  <a:lnTo>
                    <a:pt x="1" y="985"/>
                  </a:lnTo>
                  <a:lnTo>
                    <a:pt x="1" y="1968"/>
                  </a:lnTo>
                  <a:lnTo>
                    <a:pt x="1968"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3" name="Google Shape;553;p11"/>
            <p:cNvSpPr/>
            <p:nvPr/>
          </p:nvSpPr>
          <p:spPr>
            <a:xfrm rot="10800000" flipH="1">
              <a:off x="8139905" y="4840480"/>
              <a:ext cx="227791" cy="227897"/>
            </a:xfrm>
            <a:custGeom>
              <a:avLst/>
              <a:gdLst/>
              <a:ahLst/>
              <a:cxnLst/>
              <a:rect l="l" t="t" r="r" b="b"/>
              <a:pathLst>
                <a:path w="1968" h="1969" extrusionOk="0">
                  <a:moveTo>
                    <a:pt x="0" y="1"/>
                  </a:moveTo>
                  <a:lnTo>
                    <a:pt x="0" y="985"/>
                  </a:lnTo>
                  <a:lnTo>
                    <a:pt x="0" y="1968"/>
                  </a:lnTo>
                  <a:lnTo>
                    <a:pt x="1968"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4" name="Google Shape;554;p11"/>
            <p:cNvSpPr/>
            <p:nvPr/>
          </p:nvSpPr>
          <p:spPr>
            <a:xfrm rot="10800000" flipH="1">
              <a:off x="8479270" y="4840480"/>
              <a:ext cx="227907" cy="227897"/>
            </a:xfrm>
            <a:custGeom>
              <a:avLst/>
              <a:gdLst/>
              <a:ahLst/>
              <a:cxnLst/>
              <a:rect l="l" t="t" r="r" b="b"/>
              <a:pathLst>
                <a:path w="1969" h="1969" extrusionOk="0">
                  <a:moveTo>
                    <a:pt x="1" y="1"/>
                  </a:moveTo>
                  <a:lnTo>
                    <a:pt x="1" y="985"/>
                  </a:lnTo>
                  <a:lnTo>
                    <a:pt x="1" y="1968"/>
                  </a:lnTo>
                  <a:lnTo>
                    <a:pt x="1968"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5" name="Google Shape;555;p11"/>
            <p:cNvSpPr/>
            <p:nvPr/>
          </p:nvSpPr>
          <p:spPr>
            <a:xfrm rot="10800000" flipH="1">
              <a:off x="8818751" y="4840480"/>
              <a:ext cx="225708" cy="227897"/>
            </a:xfrm>
            <a:custGeom>
              <a:avLst/>
              <a:gdLst/>
              <a:ahLst/>
              <a:cxnLst/>
              <a:rect l="l" t="t" r="r" b="b"/>
              <a:pathLst>
                <a:path w="1950" h="1969" extrusionOk="0">
                  <a:moveTo>
                    <a:pt x="0" y="1"/>
                  </a:moveTo>
                  <a:lnTo>
                    <a:pt x="0" y="985"/>
                  </a:lnTo>
                  <a:lnTo>
                    <a:pt x="0" y="1968"/>
                  </a:lnTo>
                  <a:lnTo>
                    <a:pt x="1949"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6" name="Google Shape;556;p11"/>
            <p:cNvSpPr/>
            <p:nvPr/>
          </p:nvSpPr>
          <p:spPr>
            <a:xfrm rot="10800000" flipH="1">
              <a:off x="35516" y="4634848"/>
              <a:ext cx="9108468" cy="130492"/>
            </a:xfrm>
            <a:custGeom>
              <a:avLst/>
              <a:gdLst/>
              <a:ahLst/>
              <a:cxnLst/>
              <a:rect l="l" t="t" r="r" b="b"/>
              <a:pathLst>
                <a:path w="79273" h="3267" extrusionOk="0">
                  <a:moveTo>
                    <a:pt x="1" y="0"/>
                  </a:moveTo>
                  <a:lnTo>
                    <a:pt x="1" y="3267"/>
                  </a:lnTo>
                  <a:lnTo>
                    <a:pt x="79272" y="3267"/>
                  </a:lnTo>
                  <a:lnTo>
                    <a:pt x="792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7" name="Google Shape;557;p11"/>
            <p:cNvSpPr/>
            <p:nvPr/>
          </p:nvSpPr>
          <p:spPr>
            <a:xfrm>
              <a:off x="0" y="0"/>
              <a:ext cx="9144032" cy="331244"/>
            </a:xfrm>
            <a:custGeom>
              <a:avLst/>
              <a:gdLst/>
              <a:ahLst/>
              <a:cxnLst/>
              <a:rect l="l" t="t" r="r" b="b"/>
              <a:pathLst>
                <a:path w="79236" h="3249" extrusionOk="0">
                  <a:moveTo>
                    <a:pt x="1" y="1"/>
                  </a:moveTo>
                  <a:lnTo>
                    <a:pt x="1" y="3249"/>
                  </a:lnTo>
                  <a:lnTo>
                    <a:pt x="79235" y="3249"/>
                  </a:lnTo>
                  <a:lnTo>
                    <a:pt x="79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8" name="Google Shape;558;p11"/>
            <p:cNvSpPr/>
            <p:nvPr/>
          </p:nvSpPr>
          <p:spPr>
            <a:xfrm>
              <a:off x="121815" y="65250"/>
              <a:ext cx="234718" cy="199953"/>
            </a:xfrm>
            <a:custGeom>
              <a:avLst/>
              <a:gdLst/>
              <a:ahLst/>
              <a:cxnLst/>
              <a:rect l="l" t="t" r="r" b="b"/>
              <a:pathLst>
                <a:path w="2302" h="1961" extrusionOk="0">
                  <a:moveTo>
                    <a:pt x="1350" y="1"/>
                  </a:moveTo>
                  <a:cubicBezTo>
                    <a:pt x="1340" y="1"/>
                    <a:pt x="1329" y="1"/>
                    <a:pt x="1318" y="1"/>
                  </a:cubicBezTo>
                  <a:cubicBezTo>
                    <a:pt x="446" y="1"/>
                    <a:pt x="0" y="1041"/>
                    <a:pt x="631" y="1672"/>
                  </a:cubicBezTo>
                  <a:cubicBezTo>
                    <a:pt x="830" y="1871"/>
                    <a:pt x="1076" y="1960"/>
                    <a:pt x="1318" y="1960"/>
                  </a:cubicBezTo>
                  <a:cubicBezTo>
                    <a:pt x="1819" y="1960"/>
                    <a:pt x="2302" y="1574"/>
                    <a:pt x="2302" y="985"/>
                  </a:cubicBezTo>
                  <a:cubicBezTo>
                    <a:pt x="2302" y="440"/>
                    <a:pt x="1874" y="1"/>
                    <a:pt x="13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9" name="Google Shape;559;p11"/>
            <p:cNvSpPr/>
            <p:nvPr/>
          </p:nvSpPr>
          <p:spPr>
            <a:xfrm>
              <a:off x="420771" y="65352"/>
              <a:ext cx="234820" cy="199851"/>
            </a:xfrm>
            <a:custGeom>
              <a:avLst/>
              <a:gdLst/>
              <a:ahLst/>
              <a:cxnLst/>
              <a:rect l="l" t="t" r="r" b="b"/>
              <a:pathLst>
                <a:path w="2303" h="1960" extrusionOk="0">
                  <a:moveTo>
                    <a:pt x="1319" y="0"/>
                  </a:moveTo>
                  <a:cubicBezTo>
                    <a:pt x="446" y="0"/>
                    <a:pt x="1" y="1058"/>
                    <a:pt x="632" y="1671"/>
                  </a:cubicBezTo>
                  <a:cubicBezTo>
                    <a:pt x="831" y="1870"/>
                    <a:pt x="1077" y="1959"/>
                    <a:pt x="1318" y="1959"/>
                  </a:cubicBezTo>
                  <a:cubicBezTo>
                    <a:pt x="1820" y="1959"/>
                    <a:pt x="2302" y="1573"/>
                    <a:pt x="2302" y="984"/>
                  </a:cubicBezTo>
                  <a:cubicBezTo>
                    <a:pt x="2302" y="446"/>
                    <a:pt x="1857" y="0"/>
                    <a:pt x="1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0" name="Google Shape;560;p11"/>
            <p:cNvSpPr/>
            <p:nvPr/>
          </p:nvSpPr>
          <p:spPr>
            <a:xfrm>
              <a:off x="719830" y="65352"/>
              <a:ext cx="234718" cy="199851"/>
            </a:xfrm>
            <a:custGeom>
              <a:avLst/>
              <a:gdLst/>
              <a:ahLst/>
              <a:cxnLst/>
              <a:rect l="l" t="t" r="r" b="b"/>
              <a:pathLst>
                <a:path w="2302" h="1960" extrusionOk="0">
                  <a:moveTo>
                    <a:pt x="1318" y="0"/>
                  </a:moveTo>
                  <a:cubicBezTo>
                    <a:pt x="446" y="0"/>
                    <a:pt x="0" y="1058"/>
                    <a:pt x="631" y="1671"/>
                  </a:cubicBezTo>
                  <a:cubicBezTo>
                    <a:pt x="830" y="1870"/>
                    <a:pt x="1076" y="1959"/>
                    <a:pt x="1318" y="1959"/>
                  </a:cubicBezTo>
                  <a:cubicBezTo>
                    <a:pt x="1820" y="1959"/>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1" name="Google Shape;561;p11"/>
            <p:cNvSpPr/>
            <p:nvPr/>
          </p:nvSpPr>
          <p:spPr>
            <a:xfrm>
              <a:off x="1018787" y="65352"/>
              <a:ext cx="232882" cy="199851"/>
            </a:xfrm>
            <a:custGeom>
              <a:avLst/>
              <a:gdLst/>
              <a:ahLst/>
              <a:cxnLst/>
              <a:rect l="l" t="t" r="r" b="b"/>
              <a:pathLst>
                <a:path w="2284" h="1960" extrusionOk="0">
                  <a:moveTo>
                    <a:pt x="1300" y="0"/>
                  </a:moveTo>
                  <a:cubicBezTo>
                    <a:pt x="428" y="0"/>
                    <a:pt x="1" y="1058"/>
                    <a:pt x="613" y="1671"/>
                  </a:cubicBezTo>
                  <a:cubicBezTo>
                    <a:pt x="812" y="1870"/>
                    <a:pt x="1058" y="1959"/>
                    <a:pt x="1300" y="1959"/>
                  </a:cubicBezTo>
                  <a:cubicBezTo>
                    <a:pt x="1802" y="1959"/>
                    <a:pt x="2284" y="1573"/>
                    <a:pt x="2284" y="984"/>
                  </a:cubicBezTo>
                  <a:cubicBezTo>
                    <a:pt x="2284" y="446"/>
                    <a:pt x="1838" y="0"/>
                    <a:pt x="13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2" name="Google Shape;562;p11"/>
            <p:cNvSpPr/>
            <p:nvPr/>
          </p:nvSpPr>
          <p:spPr>
            <a:xfrm>
              <a:off x="1317845" y="65352"/>
              <a:ext cx="232882" cy="199851"/>
            </a:xfrm>
            <a:custGeom>
              <a:avLst/>
              <a:gdLst/>
              <a:ahLst/>
              <a:cxnLst/>
              <a:rect l="l" t="t" r="r" b="b"/>
              <a:pathLst>
                <a:path w="2284" h="1960" extrusionOk="0">
                  <a:moveTo>
                    <a:pt x="1318" y="0"/>
                  </a:moveTo>
                  <a:cubicBezTo>
                    <a:pt x="446" y="0"/>
                    <a:pt x="0" y="1058"/>
                    <a:pt x="613" y="1671"/>
                  </a:cubicBezTo>
                  <a:cubicBezTo>
                    <a:pt x="818" y="1870"/>
                    <a:pt x="1066" y="1959"/>
                    <a:pt x="1307" y="1959"/>
                  </a:cubicBezTo>
                  <a:cubicBezTo>
                    <a:pt x="1810" y="1959"/>
                    <a:pt x="2283" y="1573"/>
                    <a:pt x="2283" y="984"/>
                  </a:cubicBezTo>
                  <a:cubicBezTo>
                    <a:pt x="2283" y="446"/>
                    <a:pt x="1857"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3" name="Google Shape;563;p11"/>
            <p:cNvSpPr/>
            <p:nvPr/>
          </p:nvSpPr>
          <p:spPr>
            <a:xfrm>
              <a:off x="1616904" y="65352"/>
              <a:ext cx="232780" cy="199851"/>
            </a:xfrm>
            <a:custGeom>
              <a:avLst/>
              <a:gdLst/>
              <a:ahLst/>
              <a:cxnLst/>
              <a:rect l="l" t="t" r="r" b="b"/>
              <a:pathLst>
                <a:path w="2283" h="1960" extrusionOk="0">
                  <a:moveTo>
                    <a:pt x="1318" y="0"/>
                  </a:moveTo>
                  <a:cubicBezTo>
                    <a:pt x="445" y="0"/>
                    <a:pt x="0" y="1058"/>
                    <a:pt x="613" y="1671"/>
                  </a:cubicBezTo>
                  <a:cubicBezTo>
                    <a:pt x="811" y="1870"/>
                    <a:pt x="1057" y="1959"/>
                    <a:pt x="1299" y="1959"/>
                  </a:cubicBezTo>
                  <a:cubicBezTo>
                    <a:pt x="1801" y="1959"/>
                    <a:pt x="2283" y="1573"/>
                    <a:pt x="2283" y="984"/>
                  </a:cubicBezTo>
                  <a:cubicBezTo>
                    <a:pt x="2283"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4" name="Google Shape;564;p11"/>
            <p:cNvSpPr/>
            <p:nvPr/>
          </p:nvSpPr>
          <p:spPr>
            <a:xfrm>
              <a:off x="1915861" y="65352"/>
              <a:ext cx="232882" cy="199851"/>
            </a:xfrm>
            <a:custGeom>
              <a:avLst/>
              <a:gdLst/>
              <a:ahLst/>
              <a:cxnLst/>
              <a:rect l="l" t="t" r="r" b="b"/>
              <a:pathLst>
                <a:path w="2284" h="1960" extrusionOk="0">
                  <a:moveTo>
                    <a:pt x="1300" y="0"/>
                  </a:moveTo>
                  <a:cubicBezTo>
                    <a:pt x="427" y="0"/>
                    <a:pt x="1" y="1058"/>
                    <a:pt x="613" y="1671"/>
                  </a:cubicBezTo>
                  <a:cubicBezTo>
                    <a:pt x="812" y="1870"/>
                    <a:pt x="1058" y="1959"/>
                    <a:pt x="1299" y="1959"/>
                  </a:cubicBezTo>
                  <a:cubicBezTo>
                    <a:pt x="1801" y="1959"/>
                    <a:pt x="2284" y="1573"/>
                    <a:pt x="2284" y="984"/>
                  </a:cubicBezTo>
                  <a:cubicBezTo>
                    <a:pt x="2284" y="446"/>
                    <a:pt x="1857" y="0"/>
                    <a:pt x="13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5" name="Google Shape;565;p11"/>
            <p:cNvSpPr/>
            <p:nvPr/>
          </p:nvSpPr>
          <p:spPr>
            <a:xfrm>
              <a:off x="2214919" y="65352"/>
              <a:ext cx="232882" cy="199851"/>
            </a:xfrm>
            <a:custGeom>
              <a:avLst/>
              <a:gdLst/>
              <a:ahLst/>
              <a:cxnLst/>
              <a:rect l="l" t="t" r="r" b="b"/>
              <a:pathLst>
                <a:path w="2284" h="1960" extrusionOk="0">
                  <a:moveTo>
                    <a:pt x="1299" y="0"/>
                  </a:moveTo>
                  <a:cubicBezTo>
                    <a:pt x="427" y="0"/>
                    <a:pt x="0" y="1058"/>
                    <a:pt x="613" y="1671"/>
                  </a:cubicBezTo>
                  <a:cubicBezTo>
                    <a:pt x="812" y="1870"/>
                    <a:pt x="1057" y="1959"/>
                    <a:pt x="1299" y="1959"/>
                  </a:cubicBezTo>
                  <a:cubicBezTo>
                    <a:pt x="1801" y="1959"/>
                    <a:pt x="2283" y="1573"/>
                    <a:pt x="2283" y="984"/>
                  </a:cubicBezTo>
                  <a:cubicBezTo>
                    <a:pt x="2283" y="446"/>
                    <a:pt x="1838" y="0"/>
                    <a:pt x="1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6" name="Google Shape;566;p11"/>
            <p:cNvSpPr/>
            <p:nvPr/>
          </p:nvSpPr>
          <p:spPr>
            <a:xfrm>
              <a:off x="2514386" y="65352"/>
              <a:ext cx="232373" cy="199240"/>
            </a:xfrm>
            <a:custGeom>
              <a:avLst/>
              <a:gdLst/>
              <a:ahLst/>
              <a:cxnLst/>
              <a:rect l="l" t="t" r="r" b="b"/>
              <a:pathLst>
                <a:path w="2279" h="1954" extrusionOk="0">
                  <a:moveTo>
                    <a:pt x="1291" y="0"/>
                  </a:moveTo>
                  <a:cubicBezTo>
                    <a:pt x="433" y="0"/>
                    <a:pt x="1" y="1045"/>
                    <a:pt x="608" y="1652"/>
                  </a:cubicBezTo>
                  <a:cubicBezTo>
                    <a:pt x="804" y="1860"/>
                    <a:pt x="1050" y="1953"/>
                    <a:pt x="1293" y="1953"/>
                  </a:cubicBezTo>
                  <a:cubicBezTo>
                    <a:pt x="1787" y="1953"/>
                    <a:pt x="2266" y="1569"/>
                    <a:pt x="2279" y="984"/>
                  </a:cubicBezTo>
                  <a:cubicBezTo>
                    <a:pt x="2279" y="446"/>
                    <a:pt x="1852" y="0"/>
                    <a:pt x="1313" y="0"/>
                  </a:cubicBezTo>
                  <a:cubicBezTo>
                    <a:pt x="1306" y="0"/>
                    <a:pt x="1298" y="0"/>
                    <a:pt x="12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7" name="Google Shape;567;p11"/>
            <p:cNvSpPr/>
            <p:nvPr/>
          </p:nvSpPr>
          <p:spPr>
            <a:xfrm>
              <a:off x="2812935" y="65250"/>
              <a:ext cx="232882" cy="199342"/>
            </a:xfrm>
            <a:custGeom>
              <a:avLst/>
              <a:gdLst/>
              <a:ahLst/>
              <a:cxnLst/>
              <a:rect l="l" t="t" r="r" b="b"/>
              <a:pathLst>
                <a:path w="2284" h="1955" extrusionOk="0">
                  <a:moveTo>
                    <a:pt x="1332" y="1"/>
                  </a:moveTo>
                  <a:cubicBezTo>
                    <a:pt x="1321" y="1"/>
                    <a:pt x="1310" y="1"/>
                    <a:pt x="1299" y="1"/>
                  </a:cubicBezTo>
                  <a:cubicBezTo>
                    <a:pt x="427" y="1"/>
                    <a:pt x="0" y="1041"/>
                    <a:pt x="613" y="1653"/>
                  </a:cubicBezTo>
                  <a:cubicBezTo>
                    <a:pt x="815" y="1861"/>
                    <a:pt x="1063" y="1954"/>
                    <a:pt x="1306" y="1954"/>
                  </a:cubicBezTo>
                  <a:cubicBezTo>
                    <a:pt x="1800" y="1954"/>
                    <a:pt x="2271" y="1570"/>
                    <a:pt x="2283" y="985"/>
                  </a:cubicBezTo>
                  <a:cubicBezTo>
                    <a:pt x="2283" y="440"/>
                    <a:pt x="1855" y="1"/>
                    <a:pt x="13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8" name="Google Shape;568;p11"/>
            <p:cNvSpPr/>
            <p:nvPr/>
          </p:nvSpPr>
          <p:spPr>
            <a:xfrm>
              <a:off x="3110056" y="65352"/>
              <a:ext cx="234718" cy="200667"/>
            </a:xfrm>
            <a:custGeom>
              <a:avLst/>
              <a:gdLst/>
              <a:ahLst/>
              <a:cxnLst/>
              <a:rect l="l" t="t" r="r" b="b"/>
              <a:pathLst>
                <a:path w="2302" h="1968" extrusionOk="0">
                  <a:moveTo>
                    <a:pt x="1318" y="0"/>
                  </a:moveTo>
                  <a:cubicBezTo>
                    <a:pt x="446" y="0"/>
                    <a:pt x="0" y="1058"/>
                    <a:pt x="613" y="1671"/>
                  </a:cubicBezTo>
                  <a:cubicBezTo>
                    <a:pt x="818" y="1876"/>
                    <a:pt x="1068" y="1967"/>
                    <a:pt x="1312"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9" name="Google Shape;569;p11"/>
            <p:cNvSpPr/>
            <p:nvPr/>
          </p:nvSpPr>
          <p:spPr>
            <a:xfrm>
              <a:off x="3409013" y="65352"/>
              <a:ext cx="234820" cy="200667"/>
            </a:xfrm>
            <a:custGeom>
              <a:avLst/>
              <a:gdLst/>
              <a:ahLst/>
              <a:cxnLst/>
              <a:rect l="l" t="t" r="r" b="b"/>
              <a:pathLst>
                <a:path w="2303" h="1968" extrusionOk="0">
                  <a:moveTo>
                    <a:pt x="1319" y="0"/>
                  </a:moveTo>
                  <a:cubicBezTo>
                    <a:pt x="446" y="0"/>
                    <a:pt x="1" y="1058"/>
                    <a:pt x="613" y="1671"/>
                  </a:cubicBezTo>
                  <a:cubicBezTo>
                    <a:pt x="818" y="1876"/>
                    <a:pt x="1068" y="1967"/>
                    <a:pt x="1313" y="1967"/>
                  </a:cubicBezTo>
                  <a:cubicBezTo>
                    <a:pt x="1820" y="1967"/>
                    <a:pt x="2302" y="1573"/>
                    <a:pt x="2302" y="984"/>
                  </a:cubicBezTo>
                  <a:cubicBezTo>
                    <a:pt x="2302" y="446"/>
                    <a:pt x="1857" y="0"/>
                    <a:pt x="1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0" name="Google Shape;570;p11"/>
            <p:cNvSpPr/>
            <p:nvPr/>
          </p:nvSpPr>
          <p:spPr>
            <a:xfrm>
              <a:off x="3708071" y="65352"/>
              <a:ext cx="232882" cy="200667"/>
            </a:xfrm>
            <a:custGeom>
              <a:avLst/>
              <a:gdLst/>
              <a:ahLst/>
              <a:cxnLst/>
              <a:rect l="l" t="t" r="r" b="b"/>
              <a:pathLst>
                <a:path w="2284" h="1968" extrusionOk="0">
                  <a:moveTo>
                    <a:pt x="1318" y="0"/>
                  </a:moveTo>
                  <a:cubicBezTo>
                    <a:pt x="427" y="0"/>
                    <a:pt x="0" y="1058"/>
                    <a:pt x="613" y="1671"/>
                  </a:cubicBezTo>
                  <a:cubicBezTo>
                    <a:pt x="812" y="1876"/>
                    <a:pt x="1058" y="1967"/>
                    <a:pt x="1299" y="1967"/>
                  </a:cubicBezTo>
                  <a:cubicBezTo>
                    <a:pt x="1801" y="1967"/>
                    <a:pt x="2283" y="1573"/>
                    <a:pt x="2283" y="984"/>
                  </a:cubicBezTo>
                  <a:cubicBezTo>
                    <a:pt x="2283"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1" name="Google Shape;571;p11"/>
            <p:cNvSpPr/>
            <p:nvPr/>
          </p:nvSpPr>
          <p:spPr>
            <a:xfrm>
              <a:off x="4007028" y="65352"/>
              <a:ext cx="232882" cy="200667"/>
            </a:xfrm>
            <a:custGeom>
              <a:avLst/>
              <a:gdLst/>
              <a:ahLst/>
              <a:cxnLst/>
              <a:rect l="l" t="t" r="r" b="b"/>
              <a:pathLst>
                <a:path w="2284" h="1968" extrusionOk="0">
                  <a:moveTo>
                    <a:pt x="1300" y="0"/>
                  </a:moveTo>
                  <a:cubicBezTo>
                    <a:pt x="428" y="0"/>
                    <a:pt x="1" y="1058"/>
                    <a:pt x="613" y="1671"/>
                  </a:cubicBezTo>
                  <a:cubicBezTo>
                    <a:pt x="812" y="1876"/>
                    <a:pt x="1059" y="1967"/>
                    <a:pt x="1300" y="1967"/>
                  </a:cubicBezTo>
                  <a:cubicBezTo>
                    <a:pt x="1802" y="1967"/>
                    <a:pt x="2284" y="1573"/>
                    <a:pt x="2284" y="984"/>
                  </a:cubicBezTo>
                  <a:cubicBezTo>
                    <a:pt x="2284" y="446"/>
                    <a:pt x="1857" y="0"/>
                    <a:pt x="13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2" name="Google Shape;572;p11"/>
            <p:cNvSpPr/>
            <p:nvPr/>
          </p:nvSpPr>
          <p:spPr>
            <a:xfrm>
              <a:off x="4306087" y="65352"/>
              <a:ext cx="234718" cy="200667"/>
            </a:xfrm>
            <a:custGeom>
              <a:avLst/>
              <a:gdLst/>
              <a:ahLst/>
              <a:cxnLst/>
              <a:rect l="l" t="t" r="r" b="b"/>
              <a:pathLst>
                <a:path w="2302" h="1968" extrusionOk="0">
                  <a:moveTo>
                    <a:pt x="1318" y="0"/>
                  </a:moveTo>
                  <a:cubicBezTo>
                    <a:pt x="446" y="0"/>
                    <a:pt x="0" y="1058"/>
                    <a:pt x="613" y="1671"/>
                  </a:cubicBezTo>
                  <a:cubicBezTo>
                    <a:pt x="818" y="1876"/>
                    <a:pt x="1068" y="1967"/>
                    <a:pt x="1312"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3" name="Google Shape;573;p11"/>
            <p:cNvSpPr/>
            <p:nvPr/>
          </p:nvSpPr>
          <p:spPr>
            <a:xfrm>
              <a:off x="4603208" y="65352"/>
              <a:ext cx="234718" cy="200667"/>
            </a:xfrm>
            <a:custGeom>
              <a:avLst/>
              <a:gdLst/>
              <a:ahLst/>
              <a:cxnLst/>
              <a:rect l="l" t="t" r="r" b="b"/>
              <a:pathLst>
                <a:path w="2302" h="1968" extrusionOk="0">
                  <a:moveTo>
                    <a:pt x="1318" y="0"/>
                  </a:moveTo>
                  <a:cubicBezTo>
                    <a:pt x="446" y="0"/>
                    <a:pt x="0" y="1058"/>
                    <a:pt x="631" y="1671"/>
                  </a:cubicBezTo>
                  <a:cubicBezTo>
                    <a:pt x="831" y="1876"/>
                    <a:pt x="1077" y="1967"/>
                    <a:pt x="1318"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4" name="Google Shape;574;p11"/>
            <p:cNvSpPr/>
            <p:nvPr/>
          </p:nvSpPr>
          <p:spPr>
            <a:xfrm>
              <a:off x="4902165" y="65250"/>
              <a:ext cx="234820" cy="199953"/>
            </a:xfrm>
            <a:custGeom>
              <a:avLst/>
              <a:gdLst/>
              <a:ahLst/>
              <a:cxnLst/>
              <a:rect l="l" t="t" r="r" b="b"/>
              <a:pathLst>
                <a:path w="2303" h="1961" extrusionOk="0">
                  <a:moveTo>
                    <a:pt x="1351" y="1"/>
                  </a:moveTo>
                  <a:cubicBezTo>
                    <a:pt x="1340" y="1"/>
                    <a:pt x="1330" y="1"/>
                    <a:pt x="1319" y="1"/>
                  </a:cubicBezTo>
                  <a:cubicBezTo>
                    <a:pt x="446" y="1"/>
                    <a:pt x="1" y="1041"/>
                    <a:pt x="613" y="1672"/>
                  </a:cubicBezTo>
                  <a:cubicBezTo>
                    <a:pt x="818" y="1871"/>
                    <a:pt x="1068" y="1960"/>
                    <a:pt x="1313" y="1960"/>
                  </a:cubicBezTo>
                  <a:cubicBezTo>
                    <a:pt x="1820" y="1960"/>
                    <a:pt x="2302" y="1574"/>
                    <a:pt x="2302" y="985"/>
                  </a:cubicBezTo>
                  <a:cubicBezTo>
                    <a:pt x="2302" y="440"/>
                    <a:pt x="1875"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5" name="Google Shape;575;p11"/>
            <p:cNvSpPr/>
            <p:nvPr/>
          </p:nvSpPr>
          <p:spPr>
            <a:xfrm>
              <a:off x="5201223" y="65352"/>
              <a:ext cx="234820" cy="200667"/>
            </a:xfrm>
            <a:custGeom>
              <a:avLst/>
              <a:gdLst/>
              <a:ahLst/>
              <a:cxnLst/>
              <a:rect l="l" t="t" r="r" b="b"/>
              <a:pathLst>
                <a:path w="2303" h="1968" extrusionOk="0">
                  <a:moveTo>
                    <a:pt x="1318" y="0"/>
                  </a:moveTo>
                  <a:cubicBezTo>
                    <a:pt x="446" y="0"/>
                    <a:pt x="1" y="1058"/>
                    <a:pt x="632" y="1671"/>
                  </a:cubicBezTo>
                  <a:cubicBezTo>
                    <a:pt x="831" y="1876"/>
                    <a:pt x="1077" y="1967"/>
                    <a:pt x="1318" y="1967"/>
                  </a:cubicBezTo>
                  <a:cubicBezTo>
                    <a:pt x="1820" y="1967"/>
                    <a:pt x="2302" y="1573"/>
                    <a:pt x="2302" y="984"/>
                  </a:cubicBezTo>
                  <a:cubicBezTo>
                    <a:pt x="2302" y="446"/>
                    <a:pt x="1857"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6" name="Google Shape;576;p11"/>
            <p:cNvSpPr/>
            <p:nvPr/>
          </p:nvSpPr>
          <p:spPr>
            <a:xfrm>
              <a:off x="5500282" y="65352"/>
              <a:ext cx="234718" cy="200667"/>
            </a:xfrm>
            <a:custGeom>
              <a:avLst/>
              <a:gdLst/>
              <a:ahLst/>
              <a:cxnLst/>
              <a:rect l="l" t="t" r="r" b="b"/>
              <a:pathLst>
                <a:path w="2302" h="1968" extrusionOk="0">
                  <a:moveTo>
                    <a:pt x="1318" y="0"/>
                  </a:moveTo>
                  <a:cubicBezTo>
                    <a:pt x="446" y="0"/>
                    <a:pt x="0" y="1058"/>
                    <a:pt x="613" y="1671"/>
                  </a:cubicBezTo>
                  <a:cubicBezTo>
                    <a:pt x="818" y="1876"/>
                    <a:pt x="1068" y="1967"/>
                    <a:pt x="1312"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7" name="Google Shape;577;p11"/>
            <p:cNvSpPr/>
            <p:nvPr/>
          </p:nvSpPr>
          <p:spPr>
            <a:xfrm>
              <a:off x="5799265" y="65352"/>
              <a:ext cx="232882" cy="200667"/>
            </a:xfrm>
            <a:custGeom>
              <a:avLst/>
              <a:gdLst/>
              <a:ahLst/>
              <a:cxnLst/>
              <a:rect l="l" t="t" r="r" b="b"/>
              <a:pathLst>
                <a:path w="2284" h="1968" extrusionOk="0">
                  <a:moveTo>
                    <a:pt x="1318" y="0"/>
                  </a:moveTo>
                  <a:cubicBezTo>
                    <a:pt x="427" y="0"/>
                    <a:pt x="0" y="1058"/>
                    <a:pt x="613" y="1671"/>
                  </a:cubicBezTo>
                  <a:cubicBezTo>
                    <a:pt x="812" y="1876"/>
                    <a:pt x="1058" y="1967"/>
                    <a:pt x="1299" y="1967"/>
                  </a:cubicBezTo>
                  <a:cubicBezTo>
                    <a:pt x="1801" y="1967"/>
                    <a:pt x="2283" y="1573"/>
                    <a:pt x="2283" y="984"/>
                  </a:cubicBezTo>
                  <a:cubicBezTo>
                    <a:pt x="2283"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8" name="Google Shape;578;p11"/>
            <p:cNvSpPr/>
            <p:nvPr/>
          </p:nvSpPr>
          <p:spPr>
            <a:xfrm>
              <a:off x="6098222" y="65352"/>
              <a:ext cx="232882" cy="200667"/>
            </a:xfrm>
            <a:custGeom>
              <a:avLst/>
              <a:gdLst/>
              <a:ahLst/>
              <a:cxnLst/>
              <a:rect l="l" t="t" r="r" b="b"/>
              <a:pathLst>
                <a:path w="2284" h="1968" extrusionOk="0">
                  <a:moveTo>
                    <a:pt x="1300" y="0"/>
                  </a:moveTo>
                  <a:cubicBezTo>
                    <a:pt x="428" y="0"/>
                    <a:pt x="1" y="1058"/>
                    <a:pt x="613" y="1671"/>
                  </a:cubicBezTo>
                  <a:cubicBezTo>
                    <a:pt x="812" y="1876"/>
                    <a:pt x="1059" y="1967"/>
                    <a:pt x="1300" y="1967"/>
                  </a:cubicBezTo>
                  <a:cubicBezTo>
                    <a:pt x="1802" y="1967"/>
                    <a:pt x="2284" y="1573"/>
                    <a:pt x="2284" y="984"/>
                  </a:cubicBezTo>
                  <a:cubicBezTo>
                    <a:pt x="2284" y="446"/>
                    <a:pt x="1857" y="0"/>
                    <a:pt x="13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9" name="Google Shape;579;p11"/>
            <p:cNvSpPr/>
            <p:nvPr/>
          </p:nvSpPr>
          <p:spPr>
            <a:xfrm>
              <a:off x="6397280" y="65352"/>
              <a:ext cx="234718" cy="200667"/>
            </a:xfrm>
            <a:custGeom>
              <a:avLst/>
              <a:gdLst/>
              <a:ahLst/>
              <a:cxnLst/>
              <a:rect l="l" t="t" r="r" b="b"/>
              <a:pathLst>
                <a:path w="2302" h="1968" extrusionOk="0">
                  <a:moveTo>
                    <a:pt x="1318" y="0"/>
                  </a:moveTo>
                  <a:cubicBezTo>
                    <a:pt x="446" y="0"/>
                    <a:pt x="0" y="1058"/>
                    <a:pt x="613" y="1671"/>
                  </a:cubicBezTo>
                  <a:cubicBezTo>
                    <a:pt x="818" y="1876"/>
                    <a:pt x="1068" y="1967"/>
                    <a:pt x="1312"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0" name="Google Shape;580;p11"/>
            <p:cNvSpPr/>
            <p:nvPr/>
          </p:nvSpPr>
          <p:spPr>
            <a:xfrm>
              <a:off x="6694402" y="65352"/>
              <a:ext cx="234718" cy="200667"/>
            </a:xfrm>
            <a:custGeom>
              <a:avLst/>
              <a:gdLst/>
              <a:ahLst/>
              <a:cxnLst/>
              <a:rect l="l" t="t" r="r" b="b"/>
              <a:pathLst>
                <a:path w="2302" h="1968" extrusionOk="0">
                  <a:moveTo>
                    <a:pt x="1318" y="0"/>
                  </a:moveTo>
                  <a:cubicBezTo>
                    <a:pt x="446" y="0"/>
                    <a:pt x="0" y="1058"/>
                    <a:pt x="631" y="1671"/>
                  </a:cubicBezTo>
                  <a:cubicBezTo>
                    <a:pt x="831" y="1876"/>
                    <a:pt x="1077" y="1967"/>
                    <a:pt x="1318"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1" name="Google Shape;581;p11"/>
            <p:cNvSpPr/>
            <p:nvPr/>
          </p:nvSpPr>
          <p:spPr>
            <a:xfrm>
              <a:off x="6993358" y="65250"/>
              <a:ext cx="234820" cy="199953"/>
            </a:xfrm>
            <a:custGeom>
              <a:avLst/>
              <a:gdLst/>
              <a:ahLst/>
              <a:cxnLst/>
              <a:rect l="l" t="t" r="r" b="b"/>
              <a:pathLst>
                <a:path w="2303" h="1961" extrusionOk="0">
                  <a:moveTo>
                    <a:pt x="1351" y="1"/>
                  </a:moveTo>
                  <a:cubicBezTo>
                    <a:pt x="1340" y="1"/>
                    <a:pt x="1330" y="1"/>
                    <a:pt x="1319" y="1"/>
                  </a:cubicBezTo>
                  <a:cubicBezTo>
                    <a:pt x="446" y="1"/>
                    <a:pt x="1" y="1041"/>
                    <a:pt x="613" y="1672"/>
                  </a:cubicBezTo>
                  <a:cubicBezTo>
                    <a:pt x="818" y="1871"/>
                    <a:pt x="1068" y="1960"/>
                    <a:pt x="1313" y="1960"/>
                  </a:cubicBezTo>
                  <a:cubicBezTo>
                    <a:pt x="1820" y="1960"/>
                    <a:pt x="2302" y="1574"/>
                    <a:pt x="2302" y="985"/>
                  </a:cubicBezTo>
                  <a:cubicBezTo>
                    <a:pt x="2302" y="440"/>
                    <a:pt x="1875"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2" name="Google Shape;582;p11"/>
            <p:cNvSpPr/>
            <p:nvPr/>
          </p:nvSpPr>
          <p:spPr>
            <a:xfrm>
              <a:off x="7292417" y="65352"/>
              <a:ext cx="234820" cy="200667"/>
            </a:xfrm>
            <a:custGeom>
              <a:avLst/>
              <a:gdLst/>
              <a:ahLst/>
              <a:cxnLst/>
              <a:rect l="l" t="t" r="r" b="b"/>
              <a:pathLst>
                <a:path w="2303" h="1968" extrusionOk="0">
                  <a:moveTo>
                    <a:pt x="1318" y="0"/>
                  </a:moveTo>
                  <a:cubicBezTo>
                    <a:pt x="446" y="0"/>
                    <a:pt x="1" y="1058"/>
                    <a:pt x="632" y="1671"/>
                  </a:cubicBezTo>
                  <a:cubicBezTo>
                    <a:pt x="831" y="1876"/>
                    <a:pt x="1077" y="1967"/>
                    <a:pt x="1318" y="1967"/>
                  </a:cubicBezTo>
                  <a:cubicBezTo>
                    <a:pt x="1820" y="1967"/>
                    <a:pt x="2302" y="1573"/>
                    <a:pt x="2302" y="984"/>
                  </a:cubicBezTo>
                  <a:cubicBezTo>
                    <a:pt x="2302" y="446"/>
                    <a:pt x="1857"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3" name="Google Shape;583;p11"/>
            <p:cNvSpPr/>
            <p:nvPr/>
          </p:nvSpPr>
          <p:spPr>
            <a:xfrm>
              <a:off x="7591476" y="65352"/>
              <a:ext cx="234718" cy="200667"/>
            </a:xfrm>
            <a:custGeom>
              <a:avLst/>
              <a:gdLst/>
              <a:ahLst/>
              <a:cxnLst/>
              <a:rect l="l" t="t" r="r" b="b"/>
              <a:pathLst>
                <a:path w="2302" h="1968" extrusionOk="0">
                  <a:moveTo>
                    <a:pt x="1318" y="0"/>
                  </a:moveTo>
                  <a:cubicBezTo>
                    <a:pt x="446" y="0"/>
                    <a:pt x="0" y="1058"/>
                    <a:pt x="613" y="1671"/>
                  </a:cubicBezTo>
                  <a:cubicBezTo>
                    <a:pt x="818" y="1876"/>
                    <a:pt x="1068" y="1967"/>
                    <a:pt x="1312"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4" name="Google Shape;584;p11"/>
            <p:cNvSpPr/>
            <p:nvPr/>
          </p:nvSpPr>
          <p:spPr>
            <a:xfrm>
              <a:off x="7890441" y="65250"/>
              <a:ext cx="234820" cy="199953"/>
            </a:xfrm>
            <a:custGeom>
              <a:avLst/>
              <a:gdLst/>
              <a:ahLst/>
              <a:cxnLst/>
              <a:rect l="l" t="t" r="r" b="b"/>
              <a:pathLst>
                <a:path w="2303" h="1961" extrusionOk="0">
                  <a:moveTo>
                    <a:pt x="1351" y="1"/>
                  </a:moveTo>
                  <a:cubicBezTo>
                    <a:pt x="1340" y="1"/>
                    <a:pt x="1330" y="1"/>
                    <a:pt x="1319" y="1"/>
                  </a:cubicBezTo>
                  <a:cubicBezTo>
                    <a:pt x="446" y="1"/>
                    <a:pt x="1" y="1041"/>
                    <a:pt x="613" y="1672"/>
                  </a:cubicBezTo>
                  <a:cubicBezTo>
                    <a:pt x="818" y="1871"/>
                    <a:pt x="1068" y="1960"/>
                    <a:pt x="1313" y="1960"/>
                  </a:cubicBezTo>
                  <a:cubicBezTo>
                    <a:pt x="1820" y="1960"/>
                    <a:pt x="2302" y="1574"/>
                    <a:pt x="2302" y="985"/>
                  </a:cubicBezTo>
                  <a:cubicBezTo>
                    <a:pt x="2302" y="440"/>
                    <a:pt x="1875"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5" name="Google Shape;585;p11"/>
            <p:cNvSpPr/>
            <p:nvPr/>
          </p:nvSpPr>
          <p:spPr>
            <a:xfrm>
              <a:off x="8189500" y="65352"/>
              <a:ext cx="234820" cy="200667"/>
            </a:xfrm>
            <a:custGeom>
              <a:avLst/>
              <a:gdLst/>
              <a:ahLst/>
              <a:cxnLst/>
              <a:rect l="l" t="t" r="r" b="b"/>
              <a:pathLst>
                <a:path w="2303" h="1968" extrusionOk="0">
                  <a:moveTo>
                    <a:pt x="1318" y="0"/>
                  </a:moveTo>
                  <a:cubicBezTo>
                    <a:pt x="446" y="0"/>
                    <a:pt x="1" y="1058"/>
                    <a:pt x="632" y="1671"/>
                  </a:cubicBezTo>
                  <a:cubicBezTo>
                    <a:pt x="831" y="1876"/>
                    <a:pt x="1077" y="1967"/>
                    <a:pt x="1318" y="1967"/>
                  </a:cubicBezTo>
                  <a:cubicBezTo>
                    <a:pt x="1820" y="1967"/>
                    <a:pt x="2302" y="1573"/>
                    <a:pt x="2302" y="984"/>
                  </a:cubicBezTo>
                  <a:cubicBezTo>
                    <a:pt x="2302" y="446"/>
                    <a:pt x="1857"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6" name="Google Shape;586;p11"/>
            <p:cNvSpPr/>
            <p:nvPr/>
          </p:nvSpPr>
          <p:spPr>
            <a:xfrm>
              <a:off x="8488559" y="65352"/>
              <a:ext cx="234718" cy="200667"/>
            </a:xfrm>
            <a:custGeom>
              <a:avLst/>
              <a:gdLst/>
              <a:ahLst/>
              <a:cxnLst/>
              <a:rect l="l" t="t" r="r" b="b"/>
              <a:pathLst>
                <a:path w="2302" h="1968" extrusionOk="0">
                  <a:moveTo>
                    <a:pt x="1318" y="0"/>
                  </a:moveTo>
                  <a:cubicBezTo>
                    <a:pt x="446" y="0"/>
                    <a:pt x="0" y="1058"/>
                    <a:pt x="613" y="1671"/>
                  </a:cubicBezTo>
                  <a:cubicBezTo>
                    <a:pt x="818" y="1876"/>
                    <a:pt x="1068" y="1967"/>
                    <a:pt x="1312"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7" name="Google Shape;587;p11"/>
            <p:cNvSpPr/>
            <p:nvPr/>
          </p:nvSpPr>
          <p:spPr>
            <a:xfrm>
              <a:off x="8787542" y="64774"/>
              <a:ext cx="234718" cy="200667"/>
            </a:xfrm>
            <a:custGeom>
              <a:avLst/>
              <a:gdLst/>
              <a:ahLst/>
              <a:cxnLst/>
              <a:rect l="l" t="t" r="r" b="b"/>
              <a:pathLst>
                <a:path w="2302" h="1968" extrusionOk="0">
                  <a:moveTo>
                    <a:pt x="1318" y="0"/>
                  </a:moveTo>
                  <a:cubicBezTo>
                    <a:pt x="446" y="0"/>
                    <a:pt x="0" y="1058"/>
                    <a:pt x="613" y="1671"/>
                  </a:cubicBezTo>
                  <a:cubicBezTo>
                    <a:pt x="818" y="1876"/>
                    <a:pt x="1068" y="1967"/>
                    <a:pt x="1312"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bg>
      <p:bgPr>
        <a:noFill/>
        <a:effectLst/>
      </p:bgPr>
    </p:bg>
    <p:spTree>
      <p:nvGrpSpPr>
        <p:cNvPr id="588" name="Shape 58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589" name="Shape 589"/>
        <p:cNvGrpSpPr/>
        <p:nvPr/>
      </p:nvGrpSpPr>
      <p:grpSpPr>
        <a:xfrm>
          <a:off x="0" y="0"/>
          <a:ext cx="0" cy="0"/>
          <a:chOff x="0" y="0"/>
          <a:chExt cx="0" cy="0"/>
        </a:xfrm>
      </p:grpSpPr>
      <p:pic>
        <p:nvPicPr>
          <p:cNvPr id="590" name="Google Shape;590;p13"/>
          <p:cNvPicPr preferRelativeResize="0"/>
          <p:nvPr/>
        </p:nvPicPr>
        <p:blipFill>
          <a:blip r:embed="rId2">
            <a:alphaModFix amt="5000"/>
          </a:blip>
          <a:stretch>
            <a:fillRect/>
          </a:stretch>
        </p:blipFill>
        <p:spPr>
          <a:xfrm>
            <a:off x="0" y="0"/>
            <a:ext cx="9144003" cy="5143500"/>
          </a:xfrm>
          <a:prstGeom prst="rect">
            <a:avLst/>
          </a:prstGeom>
          <a:noFill/>
          <a:ln>
            <a:noFill/>
          </a:ln>
        </p:spPr>
      </p:pic>
      <p:sp>
        <p:nvSpPr>
          <p:cNvPr id="591" name="Google Shape;591;p13"/>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92" name="Google Shape;592;p13"/>
          <p:cNvSpPr txBox="1"/>
          <p:nvPr>
            <p:ph type="title" idx="2" hasCustomPrompt="1"/>
          </p:nvPr>
        </p:nvSpPr>
        <p:spPr>
          <a:xfrm>
            <a:off x="1505375" y="1296922"/>
            <a:ext cx="734700" cy="627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3" name="Google Shape;593;p13"/>
          <p:cNvSpPr txBox="1"/>
          <p:nvPr>
            <p:ph type="title" idx="3" hasCustomPrompt="1"/>
          </p:nvPr>
        </p:nvSpPr>
        <p:spPr>
          <a:xfrm>
            <a:off x="1505375" y="2980003"/>
            <a:ext cx="734700" cy="627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4" name="Google Shape;594;p13"/>
          <p:cNvSpPr txBox="1"/>
          <p:nvPr>
            <p:ph type="title" idx="4" hasCustomPrompt="1"/>
          </p:nvPr>
        </p:nvSpPr>
        <p:spPr>
          <a:xfrm>
            <a:off x="4204650" y="1296922"/>
            <a:ext cx="734700" cy="627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5" name="Google Shape;595;p13"/>
          <p:cNvSpPr txBox="1"/>
          <p:nvPr>
            <p:ph type="title" idx="5" hasCustomPrompt="1"/>
          </p:nvPr>
        </p:nvSpPr>
        <p:spPr>
          <a:xfrm>
            <a:off x="4204650" y="2980003"/>
            <a:ext cx="734700" cy="627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6" name="Google Shape;596;p13"/>
          <p:cNvSpPr txBox="1"/>
          <p:nvPr>
            <p:ph type="title" idx="6" hasCustomPrompt="1"/>
          </p:nvPr>
        </p:nvSpPr>
        <p:spPr>
          <a:xfrm>
            <a:off x="6903925" y="1296922"/>
            <a:ext cx="734700" cy="627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7" name="Google Shape;597;p13"/>
          <p:cNvSpPr txBox="1"/>
          <p:nvPr>
            <p:ph type="title" idx="7" hasCustomPrompt="1"/>
          </p:nvPr>
        </p:nvSpPr>
        <p:spPr>
          <a:xfrm>
            <a:off x="6903925" y="2980003"/>
            <a:ext cx="734700" cy="627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8" name="Google Shape;598;p13"/>
          <p:cNvSpPr txBox="1"/>
          <p:nvPr>
            <p:ph type="subTitle" idx="1"/>
          </p:nvPr>
        </p:nvSpPr>
        <p:spPr>
          <a:xfrm>
            <a:off x="992250" y="2005925"/>
            <a:ext cx="1761000" cy="74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Anek Bangla"/>
              <a:buNone/>
              <a:defRPr sz="1800">
                <a:latin typeface="Anek Bangla SemiBold"/>
                <a:ea typeface="Anek Bangla SemiBold"/>
                <a:cs typeface="Anek Bangla SemiBold"/>
                <a:sym typeface="Anek Bangla SemiBold"/>
              </a:defRPr>
            </a:lvl1pPr>
            <a:lvl2pPr lvl="1" rtl="0">
              <a:lnSpc>
                <a:spcPct val="100000"/>
              </a:lnSpc>
              <a:spcBef>
                <a:spcPts val="0"/>
              </a:spcBef>
              <a:spcAft>
                <a:spcPts val="0"/>
              </a:spcAft>
              <a:buSzPts val="2000"/>
              <a:buFont typeface="Anek Bangla"/>
              <a:buNone/>
              <a:defRPr sz="2000" b="1">
                <a:latin typeface="Anek Bangla"/>
                <a:ea typeface="Anek Bangla"/>
                <a:cs typeface="Anek Bangla"/>
                <a:sym typeface="Anek Bangla"/>
              </a:defRPr>
            </a:lvl2pPr>
            <a:lvl3pPr lvl="2" rtl="0">
              <a:lnSpc>
                <a:spcPct val="100000"/>
              </a:lnSpc>
              <a:spcBef>
                <a:spcPts val="0"/>
              </a:spcBef>
              <a:spcAft>
                <a:spcPts val="0"/>
              </a:spcAft>
              <a:buSzPts val="2000"/>
              <a:buFont typeface="Anek Bangla"/>
              <a:buNone/>
              <a:defRPr sz="2000" b="1">
                <a:latin typeface="Anek Bangla"/>
                <a:ea typeface="Anek Bangla"/>
                <a:cs typeface="Anek Bangla"/>
                <a:sym typeface="Anek Bangla"/>
              </a:defRPr>
            </a:lvl3pPr>
            <a:lvl4pPr lvl="3" rtl="0">
              <a:lnSpc>
                <a:spcPct val="100000"/>
              </a:lnSpc>
              <a:spcBef>
                <a:spcPts val="0"/>
              </a:spcBef>
              <a:spcAft>
                <a:spcPts val="0"/>
              </a:spcAft>
              <a:buSzPts val="2000"/>
              <a:buFont typeface="Anek Bangla"/>
              <a:buNone/>
              <a:defRPr sz="2000" b="1">
                <a:latin typeface="Anek Bangla"/>
                <a:ea typeface="Anek Bangla"/>
                <a:cs typeface="Anek Bangla"/>
                <a:sym typeface="Anek Bangla"/>
              </a:defRPr>
            </a:lvl4pPr>
            <a:lvl5pPr lvl="4" rtl="0">
              <a:lnSpc>
                <a:spcPct val="100000"/>
              </a:lnSpc>
              <a:spcBef>
                <a:spcPts val="0"/>
              </a:spcBef>
              <a:spcAft>
                <a:spcPts val="0"/>
              </a:spcAft>
              <a:buSzPts val="2000"/>
              <a:buFont typeface="Anek Bangla"/>
              <a:buNone/>
              <a:defRPr sz="2000" b="1">
                <a:latin typeface="Anek Bangla"/>
                <a:ea typeface="Anek Bangla"/>
                <a:cs typeface="Anek Bangla"/>
                <a:sym typeface="Anek Bangla"/>
              </a:defRPr>
            </a:lvl5pPr>
            <a:lvl6pPr lvl="5" rtl="0">
              <a:lnSpc>
                <a:spcPct val="100000"/>
              </a:lnSpc>
              <a:spcBef>
                <a:spcPts val="0"/>
              </a:spcBef>
              <a:spcAft>
                <a:spcPts val="0"/>
              </a:spcAft>
              <a:buSzPts val="2000"/>
              <a:buFont typeface="Anek Bangla"/>
              <a:buNone/>
              <a:defRPr sz="2000" b="1">
                <a:latin typeface="Anek Bangla"/>
                <a:ea typeface="Anek Bangla"/>
                <a:cs typeface="Anek Bangla"/>
                <a:sym typeface="Anek Bangla"/>
              </a:defRPr>
            </a:lvl6pPr>
            <a:lvl7pPr lvl="6" rtl="0">
              <a:lnSpc>
                <a:spcPct val="100000"/>
              </a:lnSpc>
              <a:spcBef>
                <a:spcPts val="0"/>
              </a:spcBef>
              <a:spcAft>
                <a:spcPts val="0"/>
              </a:spcAft>
              <a:buSzPts val="2000"/>
              <a:buFont typeface="Anek Bangla"/>
              <a:buNone/>
              <a:defRPr sz="2000" b="1">
                <a:latin typeface="Anek Bangla"/>
                <a:ea typeface="Anek Bangla"/>
                <a:cs typeface="Anek Bangla"/>
                <a:sym typeface="Anek Bangla"/>
              </a:defRPr>
            </a:lvl7pPr>
            <a:lvl8pPr lvl="7" rtl="0">
              <a:lnSpc>
                <a:spcPct val="100000"/>
              </a:lnSpc>
              <a:spcBef>
                <a:spcPts val="0"/>
              </a:spcBef>
              <a:spcAft>
                <a:spcPts val="0"/>
              </a:spcAft>
              <a:buSzPts val="2000"/>
              <a:buFont typeface="Anek Bangla"/>
              <a:buNone/>
              <a:defRPr sz="2000" b="1">
                <a:latin typeface="Anek Bangla"/>
                <a:ea typeface="Anek Bangla"/>
                <a:cs typeface="Anek Bangla"/>
                <a:sym typeface="Anek Bangla"/>
              </a:defRPr>
            </a:lvl8pPr>
            <a:lvl9pPr lvl="8" rtl="0">
              <a:lnSpc>
                <a:spcPct val="100000"/>
              </a:lnSpc>
              <a:spcBef>
                <a:spcPts val="0"/>
              </a:spcBef>
              <a:spcAft>
                <a:spcPts val="0"/>
              </a:spcAft>
              <a:buSzPts val="2000"/>
              <a:buFont typeface="Anek Bangla"/>
              <a:buNone/>
              <a:defRPr sz="2000" b="1">
                <a:latin typeface="Anek Bangla"/>
                <a:ea typeface="Anek Bangla"/>
                <a:cs typeface="Anek Bangla"/>
                <a:sym typeface="Anek Bangla"/>
              </a:defRPr>
            </a:lvl9pPr>
          </a:lstStyle>
          <a:p/>
        </p:txBody>
      </p:sp>
      <p:sp>
        <p:nvSpPr>
          <p:cNvPr id="599" name="Google Shape;599;p13"/>
          <p:cNvSpPr txBox="1"/>
          <p:nvPr>
            <p:ph type="subTitle" idx="8"/>
          </p:nvPr>
        </p:nvSpPr>
        <p:spPr>
          <a:xfrm>
            <a:off x="3691500" y="2005925"/>
            <a:ext cx="1761000" cy="74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Anek Bangla"/>
              <a:buNone/>
              <a:defRPr sz="1800">
                <a:latin typeface="Anek Bangla SemiBold"/>
                <a:ea typeface="Anek Bangla SemiBold"/>
                <a:cs typeface="Anek Bangla SemiBold"/>
                <a:sym typeface="Anek Bangla SemiBold"/>
              </a:defRPr>
            </a:lvl1pPr>
            <a:lvl2pPr lvl="1" rtl="0">
              <a:lnSpc>
                <a:spcPct val="100000"/>
              </a:lnSpc>
              <a:spcBef>
                <a:spcPts val="0"/>
              </a:spcBef>
              <a:spcAft>
                <a:spcPts val="0"/>
              </a:spcAft>
              <a:buSzPts val="2000"/>
              <a:buFont typeface="Anek Bangla"/>
              <a:buNone/>
              <a:defRPr sz="2000" b="1">
                <a:latin typeface="Anek Bangla"/>
                <a:ea typeface="Anek Bangla"/>
                <a:cs typeface="Anek Bangla"/>
                <a:sym typeface="Anek Bangla"/>
              </a:defRPr>
            </a:lvl2pPr>
            <a:lvl3pPr lvl="2" rtl="0">
              <a:lnSpc>
                <a:spcPct val="100000"/>
              </a:lnSpc>
              <a:spcBef>
                <a:spcPts val="0"/>
              </a:spcBef>
              <a:spcAft>
                <a:spcPts val="0"/>
              </a:spcAft>
              <a:buSzPts val="2000"/>
              <a:buFont typeface="Anek Bangla"/>
              <a:buNone/>
              <a:defRPr sz="2000" b="1">
                <a:latin typeface="Anek Bangla"/>
                <a:ea typeface="Anek Bangla"/>
                <a:cs typeface="Anek Bangla"/>
                <a:sym typeface="Anek Bangla"/>
              </a:defRPr>
            </a:lvl3pPr>
            <a:lvl4pPr lvl="3" rtl="0">
              <a:lnSpc>
                <a:spcPct val="100000"/>
              </a:lnSpc>
              <a:spcBef>
                <a:spcPts val="0"/>
              </a:spcBef>
              <a:spcAft>
                <a:spcPts val="0"/>
              </a:spcAft>
              <a:buSzPts val="2000"/>
              <a:buFont typeface="Anek Bangla"/>
              <a:buNone/>
              <a:defRPr sz="2000" b="1">
                <a:latin typeface="Anek Bangla"/>
                <a:ea typeface="Anek Bangla"/>
                <a:cs typeface="Anek Bangla"/>
                <a:sym typeface="Anek Bangla"/>
              </a:defRPr>
            </a:lvl4pPr>
            <a:lvl5pPr lvl="4" rtl="0">
              <a:lnSpc>
                <a:spcPct val="100000"/>
              </a:lnSpc>
              <a:spcBef>
                <a:spcPts val="0"/>
              </a:spcBef>
              <a:spcAft>
                <a:spcPts val="0"/>
              </a:spcAft>
              <a:buSzPts val="2000"/>
              <a:buFont typeface="Anek Bangla"/>
              <a:buNone/>
              <a:defRPr sz="2000" b="1">
                <a:latin typeface="Anek Bangla"/>
                <a:ea typeface="Anek Bangla"/>
                <a:cs typeface="Anek Bangla"/>
                <a:sym typeface="Anek Bangla"/>
              </a:defRPr>
            </a:lvl5pPr>
            <a:lvl6pPr lvl="5" rtl="0">
              <a:lnSpc>
                <a:spcPct val="100000"/>
              </a:lnSpc>
              <a:spcBef>
                <a:spcPts val="0"/>
              </a:spcBef>
              <a:spcAft>
                <a:spcPts val="0"/>
              </a:spcAft>
              <a:buSzPts val="2000"/>
              <a:buFont typeface="Anek Bangla"/>
              <a:buNone/>
              <a:defRPr sz="2000" b="1">
                <a:latin typeface="Anek Bangla"/>
                <a:ea typeface="Anek Bangla"/>
                <a:cs typeface="Anek Bangla"/>
                <a:sym typeface="Anek Bangla"/>
              </a:defRPr>
            </a:lvl6pPr>
            <a:lvl7pPr lvl="6" rtl="0">
              <a:lnSpc>
                <a:spcPct val="100000"/>
              </a:lnSpc>
              <a:spcBef>
                <a:spcPts val="0"/>
              </a:spcBef>
              <a:spcAft>
                <a:spcPts val="0"/>
              </a:spcAft>
              <a:buSzPts val="2000"/>
              <a:buFont typeface="Anek Bangla"/>
              <a:buNone/>
              <a:defRPr sz="2000" b="1">
                <a:latin typeface="Anek Bangla"/>
                <a:ea typeface="Anek Bangla"/>
                <a:cs typeface="Anek Bangla"/>
                <a:sym typeface="Anek Bangla"/>
              </a:defRPr>
            </a:lvl7pPr>
            <a:lvl8pPr lvl="7" rtl="0">
              <a:lnSpc>
                <a:spcPct val="100000"/>
              </a:lnSpc>
              <a:spcBef>
                <a:spcPts val="0"/>
              </a:spcBef>
              <a:spcAft>
                <a:spcPts val="0"/>
              </a:spcAft>
              <a:buSzPts val="2000"/>
              <a:buFont typeface="Anek Bangla"/>
              <a:buNone/>
              <a:defRPr sz="2000" b="1">
                <a:latin typeface="Anek Bangla"/>
                <a:ea typeface="Anek Bangla"/>
                <a:cs typeface="Anek Bangla"/>
                <a:sym typeface="Anek Bangla"/>
              </a:defRPr>
            </a:lvl8pPr>
            <a:lvl9pPr lvl="8" rtl="0">
              <a:lnSpc>
                <a:spcPct val="100000"/>
              </a:lnSpc>
              <a:spcBef>
                <a:spcPts val="0"/>
              </a:spcBef>
              <a:spcAft>
                <a:spcPts val="0"/>
              </a:spcAft>
              <a:buSzPts val="2000"/>
              <a:buFont typeface="Anek Bangla"/>
              <a:buNone/>
              <a:defRPr sz="2000" b="1">
                <a:latin typeface="Anek Bangla"/>
                <a:ea typeface="Anek Bangla"/>
                <a:cs typeface="Anek Bangla"/>
                <a:sym typeface="Anek Bangla"/>
              </a:defRPr>
            </a:lvl9pPr>
          </a:lstStyle>
          <a:p/>
        </p:txBody>
      </p:sp>
      <p:sp>
        <p:nvSpPr>
          <p:cNvPr id="600" name="Google Shape;600;p13"/>
          <p:cNvSpPr txBox="1"/>
          <p:nvPr>
            <p:ph type="subTitle" idx="9"/>
          </p:nvPr>
        </p:nvSpPr>
        <p:spPr>
          <a:xfrm>
            <a:off x="6390750" y="2005925"/>
            <a:ext cx="1761000" cy="74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Anek Bangla"/>
              <a:buNone/>
              <a:defRPr sz="1800">
                <a:latin typeface="Anek Bangla SemiBold"/>
                <a:ea typeface="Anek Bangla SemiBold"/>
                <a:cs typeface="Anek Bangla SemiBold"/>
                <a:sym typeface="Anek Bangla SemiBold"/>
              </a:defRPr>
            </a:lvl1pPr>
            <a:lvl2pPr lvl="1" rtl="0">
              <a:lnSpc>
                <a:spcPct val="100000"/>
              </a:lnSpc>
              <a:spcBef>
                <a:spcPts val="0"/>
              </a:spcBef>
              <a:spcAft>
                <a:spcPts val="0"/>
              </a:spcAft>
              <a:buSzPts val="2000"/>
              <a:buFont typeface="Anek Bangla"/>
              <a:buNone/>
              <a:defRPr sz="2000" b="1">
                <a:latin typeface="Anek Bangla"/>
                <a:ea typeface="Anek Bangla"/>
                <a:cs typeface="Anek Bangla"/>
                <a:sym typeface="Anek Bangla"/>
              </a:defRPr>
            </a:lvl2pPr>
            <a:lvl3pPr lvl="2" rtl="0">
              <a:lnSpc>
                <a:spcPct val="100000"/>
              </a:lnSpc>
              <a:spcBef>
                <a:spcPts val="0"/>
              </a:spcBef>
              <a:spcAft>
                <a:spcPts val="0"/>
              </a:spcAft>
              <a:buSzPts val="2000"/>
              <a:buFont typeface="Anek Bangla"/>
              <a:buNone/>
              <a:defRPr sz="2000" b="1">
                <a:latin typeface="Anek Bangla"/>
                <a:ea typeface="Anek Bangla"/>
                <a:cs typeface="Anek Bangla"/>
                <a:sym typeface="Anek Bangla"/>
              </a:defRPr>
            </a:lvl3pPr>
            <a:lvl4pPr lvl="3" rtl="0">
              <a:lnSpc>
                <a:spcPct val="100000"/>
              </a:lnSpc>
              <a:spcBef>
                <a:spcPts val="0"/>
              </a:spcBef>
              <a:spcAft>
                <a:spcPts val="0"/>
              </a:spcAft>
              <a:buSzPts val="2000"/>
              <a:buFont typeface="Anek Bangla"/>
              <a:buNone/>
              <a:defRPr sz="2000" b="1">
                <a:latin typeface="Anek Bangla"/>
                <a:ea typeface="Anek Bangla"/>
                <a:cs typeface="Anek Bangla"/>
                <a:sym typeface="Anek Bangla"/>
              </a:defRPr>
            </a:lvl4pPr>
            <a:lvl5pPr lvl="4" rtl="0">
              <a:lnSpc>
                <a:spcPct val="100000"/>
              </a:lnSpc>
              <a:spcBef>
                <a:spcPts val="0"/>
              </a:spcBef>
              <a:spcAft>
                <a:spcPts val="0"/>
              </a:spcAft>
              <a:buSzPts val="2000"/>
              <a:buFont typeface="Anek Bangla"/>
              <a:buNone/>
              <a:defRPr sz="2000" b="1">
                <a:latin typeface="Anek Bangla"/>
                <a:ea typeface="Anek Bangla"/>
                <a:cs typeface="Anek Bangla"/>
                <a:sym typeface="Anek Bangla"/>
              </a:defRPr>
            </a:lvl5pPr>
            <a:lvl6pPr lvl="5" rtl="0">
              <a:lnSpc>
                <a:spcPct val="100000"/>
              </a:lnSpc>
              <a:spcBef>
                <a:spcPts val="0"/>
              </a:spcBef>
              <a:spcAft>
                <a:spcPts val="0"/>
              </a:spcAft>
              <a:buSzPts val="2000"/>
              <a:buFont typeface="Anek Bangla"/>
              <a:buNone/>
              <a:defRPr sz="2000" b="1">
                <a:latin typeface="Anek Bangla"/>
                <a:ea typeface="Anek Bangla"/>
                <a:cs typeface="Anek Bangla"/>
                <a:sym typeface="Anek Bangla"/>
              </a:defRPr>
            </a:lvl6pPr>
            <a:lvl7pPr lvl="6" rtl="0">
              <a:lnSpc>
                <a:spcPct val="100000"/>
              </a:lnSpc>
              <a:spcBef>
                <a:spcPts val="0"/>
              </a:spcBef>
              <a:spcAft>
                <a:spcPts val="0"/>
              </a:spcAft>
              <a:buSzPts val="2000"/>
              <a:buFont typeface="Anek Bangla"/>
              <a:buNone/>
              <a:defRPr sz="2000" b="1">
                <a:latin typeface="Anek Bangla"/>
                <a:ea typeface="Anek Bangla"/>
                <a:cs typeface="Anek Bangla"/>
                <a:sym typeface="Anek Bangla"/>
              </a:defRPr>
            </a:lvl7pPr>
            <a:lvl8pPr lvl="7" rtl="0">
              <a:lnSpc>
                <a:spcPct val="100000"/>
              </a:lnSpc>
              <a:spcBef>
                <a:spcPts val="0"/>
              </a:spcBef>
              <a:spcAft>
                <a:spcPts val="0"/>
              </a:spcAft>
              <a:buSzPts val="2000"/>
              <a:buFont typeface="Anek Bangla"/>
              <a:buNone/>
              <a:defRPr sz="2000" b="1">
                <a:latin typeface="Anek Bangla"/>
                <a:ea typeface="Anek Bangla"/>
                <a:cs typeface="Anek Bangla"/>
                <a:sym typeface="Anek Bangla"/>
              </a:defRPr>
            </a:lvl8pPr>
            <a:lvl9pPr lvl="8" rtl="0">
              <a:lnSpc>
                <a:spcPct val="100000"/>
              </a:lnSpc>
              <a:spcBef>
                <a:spcPts val="0"/>
              </a:spcBef>
              <a:spcAft>
                <a:spcPts val="0"/>
              </a:spcAft>
              <a:buSzPts val="2000"/>
              <a:buFont typeface="Anek Bangla"/>
              <a:buNone/>
              <a:defRPr sz="2000" b="1">
                <a:latin typeface="Anek Bangla"/>
                <a:ea typeface="Anek Bangla"/>
                <a:cs typeface="Anek Bangla"/>
                <a:sym typeface="Anek Bangla"/>
              </a:defRPr>
            </a:lvl9pPr>
          </a:lstStyle>
          <a:p/>
        </p:txBody>
      </p:sp>
      <p:sp>
        <p:nvSpPr>
          <p:cNvPr id="601" name="Google Shape;601;p13"/>
          <p:cNvSpPr txBox="1"/>
          <p:nvPr>
            <p:ph type="subTitle" idx="13"/>
          </p:nvPr>
        </p:nvSpPr>
        <p:spPr>
          <a:xfrm>
            <a:off x="992250" y="3689000"/>
            <a:ext cx="1761000" cy="74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Anek Bangla"/>
              <a:buNone/>
              <a:defRPr sz="1800">
                <a:latin typeface="Anek Bangla SemiBold"/>
                <a:ea typeface="Anek Bangla SemiBold"/>
                <a:cs typeface="Anek Bangla SemiBold"/>
                <a:sym typeface="Anek Bangla SemiBold"/>
              </a:defRPr>
            </a:lvl1pPr>
            <a:lvl2pPr lvl="1" rtl="0">
              <a:lnSpc>
                <a:spcPct val="100000"/>
              </a:lnSpc>
              <a:spcBef>
                <a:spcPts val="0"/>
              </a:spcBef>
              <a:spcAft>
                <a:spcPts val="0"/>
              </a:spcAft>
              <a:buSzPts val="2000"/>
              <a:buFont typeface="Anek Bangla"/>
              <a:buNone/>
              <a:defRPr sz="2000" b="1">
                <a:latin typeface="Anek Bangla"/>
                <a:ea typeface="Anek Bangla"/>
                <a:cs typeface="Anek Bangla"/>
                <a:sym typeface="Anek Bangla"/>
              </a:defRPr>
            </a:lvl2pPr>
            <a:lvl3pPr lvl="2" rtl="0">
              <a:lnSpc>
                <a:spcPct val="100000"/>
              </a:lnSpc>
              <a:spcBef>
                <a:spcPts val="0"/>
              </a:spcBef>
              <a:spcAft>
                <a:spcPts val="0"/>
              </a:spcAft>
              <a:buSzPts val="2000"/>
              <a:buFont typeface="Anek Bangla"/>
              <a:buNone/>
              <a:defRPr sz="2000" b="1">
                <a:latin typeface="Anek Bangla"/>
                <a:ea typeface="Anek Bangla"/>
                <a:cs typeface="Anek Bangla"/>
                <a:sym typeface="Anek Bangla"/>
              </a:defRPr>
            </a:lvl3pPr>
            <a:lvl4pPr lvl="3" rtl="0">
              <a:lnSpc>
                <a:spcPct val="100000"/>
              </a:lnSpc>
              <a:spcBef>
                <a:spcPts val="0"/>
              </a:spcBef>
              <a:spcAft>
                <a:spcPts val="0"/>
              </a:spcAft>
              <a:buSzPts val="2000"/>
              <a:buFont typeface="Anek Bangla"/>
              <a:buNone/>
              <a:defRPr sz="2000" b="1">
                <a:latin typeface="Anek Bangla"/>
                <a:ea typeface="Anek Bangla"/>
                <a:cs typeface="Anek Bangla"/>
                <a:sym typeface="Anek Bangla"/>
              </a:defRPr>
            </a:lvl4pPr>
            <a:lvl5pPr lvl="4" rtl="0">
              <a:lnSpc>
                <a:spcPct val="100000"/>
              </a:lnSpc>
              <a:spcBef>
                <a:spcPts val="0"/>
              </a:spcBef>
              <a:spcAft>
                <a:spcPts val="0"/>
              </a:spcAft>
              <a:buSzPts val="2000"/>
              <a:buFont typeface="Anek Bangla"/>
              <a:buNone/>
              <a:defRPr sz="2000" b="1">
                <a:latin typeface="Anek Bangla"/>
                <a:ea typeface="Anek Bangla"/>
                <a:cs typeface="Anek Bangla"/>
                <a:sym typeface="Anek Bangla"/>
              </a:defRPr>
            </a:lvl5pPr>
            <a:lvl6pPr lvl="5" rtl="0">
              <a:lnSpc>
                <a:spcPct val="100000"/>
              </a:lnSpc>
              <a:spcBef>
                <a:spcPts val="0"/>
              </a:spcBef>
              <a:spcAft>
                <a:spcPts val="0"/>
              </a:spcAft>
              <a:buSzPts val="2000"/>
              <a:buFont typeface="Anek Bangla"/>
              <a:buNone/>
              <a:defRPr sz="2000" b="1">
                <a:latin typeface="Anek Bangla"/>
                <a:ea typeface="Anek Bangla"/>
                <a:cs typeface="Anek Bangla"/>
                <a:sym typeface="Anek Bangla"/>
              </a:defRPr>
            </a:lvl6pPr>
            <a:lvl7pPr lvl="6" rtl="0">
              <a:lnSpc>
                <a:spcPct val="100000"/>
              </a:lnSpc>
              <a:spcBef>
                <a:spcPts val="0"/>
              </a:spcBef>
              <a:spcAft>
                <a:spcPts val="0"/>
              </a:spcAft>
              <a:buSzPts val="2000"/>
              <a:buFont typeface="Anek Bangla"/>
              <a:buNone/>
              <a:defRPr sz="2000" b="1">
                <a:latin typeface="Anek Bangla"/>
                <a:ea typeface="Anek Bangla"/>
                <a:cs typeface="Anek Bangla"/>
                <a:sym typeface="Anek Bangla"/>
              </a:defRPr>
            </a:lvl7pPr>
            <a:lvl8pPr lvl="7" rtl="0">
              <a:lnSpc>
                <a:spcPct val="100000"/>
              </a:lnSpc>
              <a:spcBef>
                <a:spcPts val="0"/>
              </a:spcBef>
              <a:spcAft>
                <a:spcPts val="0"/>
              </a:spcAft>
              <a:buSzPts val="2000"/>
              <a:buFont typeface="Anek Bangla"/>
              <a:buNone/>
              <a:defRPr sz="2000" b="1">
                <a:latin typeface="Anek Bangla"/>
                <a:ea typeface="Anek Bangla"/>
                <a:cs typeface="Anek Bangla"/>
                <a:sym typeface="Anek Bangla"/>
              </a:defRPr>
            </a:lvl8pPr>
            <a:lvl9pPr lvl="8" rtl="0">
              <a:lnSpc>
                <a:spcPct val="100000"/>
              </a:lnSpc>
              <a:spcBef>
                <a:spcPts val="0"/>
              </a:spcBef>
              <a:spcAft>
                <a:spcPts val="0"/>
              </a:spcAft>
              <a:buSzPts val="2000"/>
              <a:buFont typeface="Anek Bangla"/>
              <a:buNone/>
              <a:defRPr sz="2000" b="1">
                <a:latin typeface="Anek Bangla"/>
                <a:ea typeface="Anek Bangla"/>
                <a:cs typeface="Anek Bangla"/>
                <a:sym typeface="Anek Bangla"/>
              </a:defRPr>
            </a:lvl9pPr>
          </a:lstStyle>
          <a:p/>
        </p:txBody>
      </p:sp>
      <p:sp>
        <p:nvSpPr>
          <p:cNvPr id="602" name="Google Shape;602;p13"/>
          <p:cNvSpPr txBox="1"/>
          <p:nvPr>
            <p:ph type="subTitle" idx="14"/>
          </p:nvPr>
        </p:nvSpPr>
        <p:spPr>
          <a:xfrm>
            <a:off x="3691500" y="3689000"/>
            <a:ext cx="1761000" cy="74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Anek Bangla"/>
              <a:buNone/>
              <a:defRPr sz="1800">
                <a:latin typeface="Anek Bangla SemiBold"/>
                <a:ea typeface="Anek Bangla SemiBold"/>
                <a:cs typeface="Anek Bangla SemiBold"/>
                <a:sym typeface="Anek Bangla SemiBold"/>
              </a:defRPr>
            </a:lvl1pPr>
            <a:lvl2pPr lvl="1" rtl="0">
              <a:lnSpc>
                <a:spcPct val="100000"/>
              </a:lnSpc>
              <a:spcBef>
                <a:spcPts val="0"/>
              </a:spcBef>
              <a:spcAft>
                <a:spcPts val="0"/>
              </a:spcAft>
              <a:buSzPts val="2000"/>
              <a:buFont typeface="Anek Bangla"/>
              <a:buNone/>
              <a:defRPr sz="2000" b="1">
                <a:latin typeface="Anek Bangla"/>
                <a:ea typeface="Anek Bangla"/>
                <a:cs typeface="Anek Bangla"/>
                <a:sym typeface="Anek Bangla"/>
              </a:defRPr>
            </a:lvl2pPr>
            <a:lvl3pPr lvl="2" rtl="0">
              <a:lnSpc>
                <a:spcPct val="100000"/>
              </a:lnSpc>
              <a:spcBef>
                <a:spcPts val="0"/>
              </a:spcBef>
              <a:spcAft>
                <a:spcPts val="0"/>
              </a:spcAft>
              <a:buSzPts val="2000"/>
              <a:buFont typeface="Anek Bangla"/>
              <a:buNone/>
              <a:defRPr sz="2000" b="1">
                <a:latin typeface="Anek Bangla"/>
                <a:ea typeface="Anek Bangla"/>
                <a:cs typeface="Anek Bangla"/>
                <a:sym typeface="Anek Bangla"/>
              </a:defRPr>
            </a:lvl3pPr>
            <a:lvl4pPr lvl="3" rtl="0">
              <a:lnSpc>
                <a:spcPct val="100000"/>
              </a:lnSpc>
              <a:spcBef>
                <a:spcPts val="0"/>
              </a:spcBef>
              <a:spcAft>
                <a:spcPts val="0"/>
              </a:spcAft>
              <a:buSzPts val="2000"/>
              <a:buFont typeface="Anek Bangla"/>
              <a:buNone/>
              <a:defRPr sz="2000" b="1">
                <a:latin typeface="Anek Bangla"/>
                <a:ea typeface="Anek Bangla"/>
                <a:cs typeface="Anek Bangla"/>
                <a:sym typeface="Anek Bangla"/>
              </a:defRPr>
            </a:lvl4pPr>
            <a:lvl5pPr lvl="4" rtl="0">
              <a:lnSpc>
                <a:spcPct val="100000"/>
              </a:lnSpc>
              <a:spcBef>
                <a:spcPts val="0"/>
              </a:spcBef>
              <a:spcAft>
                <a:spcPts val="0"/>
              </a:spcAft>
              <a:buSzPts val="2000"/>
              <a:buFont typeface="Anek Bangla"/>
              <a:buNone/>
              <a:defRPr sz="2000" b="1">
                <a:latin typeface="Anek Bangla"/>
                <a:ea typeface="Anek Bangla"/>
                <a:cs typeface="Anek Bangla"/>
                <a:sym typeface="Anek Bangla"/>
              </a:defRPr>
            </a:lvl5pPr>
            <a:lvl6pPr lvl="5" rtl="0">
              <a:lnSpc>
                <a:spcPct val="100000"/>
              </a:lnSpc>
              <a:spcBef>
                <a:spcPts val="0"/>
              </a:spcBef>
              <a:spcAft>
                <a:spcPts val="0"/>
              </a:spcAft>
              <a:buSzPts val="2000"/>
              <a:buFont typeface="Anek Bangla"/>
              <a:buNone/>
              <a:defRPr sz="2000" b="1">
                <a:latin typeface="Anek Bangla"/>
                <a:ea typeface="Anek Bangla"/>
                <a:cs typeface="Anek Bangla"/>
                <a:sym typeface="Anek Bangla"/>
              </a:defRPr>
            </a:lvl6pPr>
            <a:lvl7pPr lvl="6" rtl="0">
              <a:lnSpc>
                <a:spcPct val="100000"/>
              </a:lnSpc>
              <a:spcBef>
                <a:spcPts val="0"/>
              </a:spcBef>
              <a:spcAft>
                <a:spcPts val="0"/>
              </a:spcAft>
              <a:buSzPts val="2000"/>
              <a:buFont typeface="Anek Bangla"/>
              <a:buNone/>
              <a:defRPr sz="2000" b="1">
                <a:latin typeface="Anek Bangla"/>
                <a:ea typeface="Anek Bangla"/>
                <a:cs typeface="Anek Bangla"/>
                <a:sym typeface="Anek Bangla"/>
              </a:defRPr>
            </a:lvl7pPr>
            <a:lvl8pPr lvl="7" rtl="0">
              <a:lnSpc>
                <a:spcPct val="100000"/>
              </a:lnSpc>
              <a:spcBef>
                <a:spcPts val="0"/>
              </a:spcBef>
              <a:spcAft>
                <a:spcPts val="0"/>
              </a:spcAft>
              <a:buSzPts val="2000"/>
              <a:buFont typeface="Anek Bangla"/>
              <a:buNone/>
              <a:defRPr sz="2000" b="1">
                <a:latin typeface="Anek Bangla"/>
                <a:ea typeface="Anek Bangla"/>
                <a:cs typeface="Anek Bangla"/>
                <a:sym typeface="Anek Bangla"/>
              </a:defRPr>
            </a:lvl8pPr>
            <a:lvl9pPr lvl="8" rtl="0">
              <a:lnSpc>
                <a:spcPct val="100000"/>
              </a:lnSpc>
              <a:spcBef>
                <a:spcPts val="0"/>
              </a:spcBef>
              <a:spcAft>
                <a:spcPts val="0"/>
              </a:spcAft>
              <a:buSzPts val="2000"/>
              <a:buFont typeface="Anek Bangla"/>
              <a:buNone/>
              <a:defRPr sz="2000" b="1">
                <a:latin typeface="Anek Bangla"/>
                <a:ea typeface="Anek Bangla"/>
                <a:cs typeface="Anek Bangla"/>
                <a:sym typeface="Anek Bangla"/>
              </a:defRPr>
            </a:lvl9pPr>
          </a:lstStyle>
          <a:p/>
        </p:txBody>
      </p:sp>
      <p:sp>
        <p:nvSpPr>
          <p:cNvPr id="603" name="Google Shape;603;p13"/>
          <p:cNvSpPr txBox="1"/>
          <p:nvPr>
            <p:ph type="subTitle" idx="15"/>
          </p:nvPr>
        </p:nvSpPr>
        <p:spPr>
          <a:xfrm>
            <a:off x="6390750" y="3689000"/>
            <a:ext cx="1761000" cy="74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Anek Bangla"/>
              <a:buNone/>
              <a:defRPr sz="1800">
                <a:latin typeface="Anek Bangla SemiBold"/>
                <a:ea typeface="Anek Bangla SemiBold"/>
                <a:cs typeface="Anek Bangla SemiBold"/>
                <a:sym typeface="Anek Bangla SemiBold"/>
              </a:defRPr>
            </a:lvl1pPr>
            <a:lvl2pPr lvl="1" rtl="0">
              <a:lnSpc>
                <a:spcPct val="100000"/>
              </a:lnSpc>
              <a:spcBef>
                <a:spcPts val="0"/>
              </a:spcBef>
              <a:spcAft>
                <a:spcPts val="0"/>
              </a:spcAft>
              <a:buSzPts val="2000"/>
              <a:buFont typeface="Anek Bangla"/>
              <a:buNone/>
              <a:defRPr sz="2000" b="1">
                <a:latin typeface="Anek Bangla"/>
                <a:ea typeface="Anek Bangla"/>
                <a:cs typeface="Anek Bangla"/>
                <a:sym typeface="Anek Bangla"/>
              </a:defRPr>
            </a:lvl2pPr>
            <a:lvl3pPr lvl="2" rtl="0">
              <a:lnSpc>
                <a:spcPct val="100000"/>
              </a:lnSpc>
              <a:spcBef>
                <a:spcPts val="0"/>
              </a:spcBef>
              <a:spcAft>
                <a:spcPts val="0"/>
              </a:spcAft>
              <a:buSzPts val="2000"/>
              <a:buFont typeface="Anek Bangla"/>
              <a:buNone/>
              <a:defRPr sz="2000" b="1">
                <a:latin typeface="Anek Bangla"/>
                <a:ea typeface="Anek Bangla"/>
                <a:cs typeface="Anek Bangla"/>
                <a:sym typeface="Anek Bangla"/>
              </a:defRPr>
            </a:lvl3pPr>
            <a:lvl4pPr lvl="3" rtl="0">
              <a:lnSpc>
                <a:spcPct val="100000"/>
              </a:lnSpc>
              <a:spcBef>
                <a:spcPts val="0"/>
              </a:spcBef>
              <a:spcAft>
                <a:spcPts val="0"/>
              </a:spcAft>
              <a:buSzPts val="2000"/>
              <a:buFont typeface="Anek Bangla"/>
              <a:buNone/>
              <a:defRPr sz="2000" b="1">
                <a:latin typeface="Anek Bangla"/>
                <a:ea typeface="Anek Bangla"/>
                <a:cs typeface="Anek Bangla"/>
                <a:sym typeface="Anek Bangla"/>
              </a:defRPr>
            </a:lvl4pPr>
            <a:lvl5pPr lvl="4" rtl="0">
              <a:lnSpc>
                <a:spcPct val="100000"/>
              </a:lnSpc>
              <a:spcBef>
                <a:spcPts val="0"/>
              </a:spcBef>
              <a:spcAft>
                <a:spcPts val="0"/>
              </a:spcAft>
              <a:buSzPts val="2000"/>
              <a:buFont typeface="Anek Bangla"/>
              <a:buNone/>
              <a:defRPr sz="2000" b="1">
                <a:latin typeface="Anek Bangla"/>
                <a:ea typeface="Anek Bangla"/>
                <a:cs typeface="Anek Bangla"/>
                <a:sym typeface="Anek Bangla"/>
              </a:defRPr>
            </a:lvl5pPr>
            <a:lvl6pPr lvl="5" rtl="0">
              <a:lnSpc>
                <a:spcPct val="100000"/>
              </a:lnSpc>
              <a:spcBef>
                <a:spcPts val="0"/>
              </a:spcBef>
              <a:spcAft>
                <a:spcPts val="0"/>
              </a:spcAft>
              <a:buSzPts val="2000"/>
              <a:buFont typeface="Anek Bangla"/>
              <a:buNone/>
              <a:defRPr sz="2000" b="1">
                <a:latin typeface="Anek Bangla"/>
                <a:ea typeface="Anek Bangla"/>
                <a:cs typeface="Anek Bangla"/>
                <a:sym typeface="Anek Bangla"/>
              </a:defRPr>
            </a:lvl6pPr>
            <a:lvl7pPr lvl="6" rtl="0">
              <a:lnSpc>
                <a:spcPct val="100000"/>
              </a:lnSpc>
              <a:spcBef>
                <a:spcPts val="0"/>
              </a:spcBef>
              <a:spcAft>
                <a:spcPts val="0"/>
              </a:spcAft>
              <a:buSzPts val="2000"/>
              <a:buFont typeface="Anek Bangla"/>
              <a:buNone/>
              <a:defRPr sz="2000" b="1">
                <a:latin typeface="Anek Bangla"/>
                <a:ea typeface="Anek Bangla"/>
                <a:cs typeface="Anek Bangla"/>
                <a:sym typeface="Anek Bangla"/>
              </a:defRPr>
            </a:lvl7pPr>
            <a:lvl8pPr lvl="7" rtl="0">
              <a:lnSpc>
                <a:spcPct val="100000"/>
              </a:lnSpc>
              <a:spcBef>
                <a:spcPts val="0"/>
              </a:spcBef>
              <a:spcAft>
                <a:spcPts val="0"/>
              </a:spcAft>
              <a:buSzPts val="2000"/>
              <a:buFont typeface="Anek Bangla"/>
              <a:buNone/>
              <a:defRPr sz="2000" b="1">
                <a:latin typeface="Anek Bangla"/>
                <a:ea typeface="Anek Bangla"/>
                <a:cs typeface="Anek Bangla"/>
                <a:sym typeface="Anek Bangla"/>
              </a:defRPr>
            </a:lvl8pPr>
            <a:lvl9pPr lvl="8" rtl="0">
              <a:lnSpc>
                <a:spcPct val="100000"/>
              </a:lnSpc>
              <a:spcBef>
                <a:spcPts val="0"/>
              </a:spcBef>
              <a:spcAft>
                <a:spcPts val="0"/>
              </a:spcAft>
              <a:buSzPts val="2000"/>
              <a:buFont typeface="Anek Bangla"/>
              <a:buNone/>
              <a:defRPr sz="2000" b="1">
                <a:latin typeface="Anek Bangla"/>
                <a:ea typeface="Anek Bangla"/>
                <a:cs typeface="Anek Bangla"/>
                <a:sym typeface="Anek Bangla"/>
              </a:defRPr>
            </a:lvl9pPr>
          </a:lstStyle>
          <a:p/>
        </p:txBody>
      </p:sp>
      <p:grpSp>
        <p:nvGrpSpPr>
          <p:cNvPr id="604" name="Google Shape;604;p13"/>
          <p:cNvGrpSpPr/>
          <p:nvPr/>
        </p:nvGrpSpPr>
        <p:grpSpPr>
          <a:xfrm>
            <a:off x="-235" y="4726671"/>
            <a:ext cx="9152482" cy="416829"/>
            <a:chOff x="-235" y="4726671"/>
            <a:chExt cx="9152482" cy="416829"/>
          </a:xfrm>
        </p:grpSpPr>
        <p:grpSp>
          <p:nvGrpSpPr>
            <p:cNvPr id="605" name="Google Shape;605;p13"/>
            <p:cNvGrpSpPr/>
            <p:nvPr/>
          </p:nvGrpSpPr>
          <p:grpSpPr>
            <a:xfrm>
              <a:off x="-227" y="4726671"/>
              <a:ext cx="9143746" cy="78250"/>
              <a:chOff x="3426200" y="4516600"/>
              <a:chExt cx="5717700" cy="78250"/>
            </a:xfrm>
          </p:grpSpPr>
          <p:sp>
            <p:nvSpPr>
              <p:cNvPr id="606" name="Google Shape;606;p13"/>
              <p:cNvSpPr/>
              <p:nvPr/>
            </p:nvSpPr>
            <p:spPr>
              <a:xfrm rot="-5400000">
                <a:off x="6271250" y="1722200"/>
                <a:ext cx="27600" cy="5717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07" name="Google Shape;607;p13"/>
              <p:cNvSpPr/>
              <p:nvPr/>
            </p:nvSpPr>
            <p:spPr>
              <a:xfrm rot="-5400000">
                <a:off x="6271250" y="1671550"/>
                <a:ext cx="27600" cy="57177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608" name="Google Shape;608;p13"/>
            <p:cNvGrpSpPr/>
            <p:nvPr/>
          </p:nvGrpSpPr>
          <p:grpSpPr>
            <a:xfrm>
              <a:off x="-235" y="4930304"/>
              <a:ext cx="9152482" cy="213196"/>
              <a:chOff x="-235" y="4930304"/>
              <a:chExt cx="9152482" cy="213196"/>
            </a:xfrm>
          </p:grpSpPr>
          <p:sp>
            <p:nvSpPr>
              <p:cNvPr id="609" name="Google Shape;609;p13"/>
              <p:cNvSpPr/>
              <p:nvPr/>
            </p:nvSpPr>
            <p:spPr>
              <a:xfrm rot="10800000" flipH="1">
                <a:off x="-217" y="4930304"/>
                <a:ext cx="9152464" cy="213196"/>
              </a:xfrm>
              <a:custGeom>
                <a:avLst/>
                <a:gdLst/>
                <a:ahLst/>
                <a:cxnLst/>
                <a:rect l="l" t="t" r="r" b="b"/>
                <a:pathLst>
                  <a:path w="79273" h="3267" extrusionOk="0">
                    <a:moveTo>
                      <a:pt x="1" y="0"/>
                    </a:moveTo>
                    <a:lnTo>
                      <a:pt x="1" y="3267"/>
                    </a:lnTo>
                    <a:lnTo>
                      <a:pt x="79272" y="3267"/>
                    </a:lnTo>
                    <a:lnTo>
                      <a:pt x="792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0" name="Google Shape;610;p13"/>
              <p:cNvSpPr/>
              <p:nvPr/>
            </p:nvSpPr>
            <p:spPr>
              <a:xfrm rot="10800000" flipH="1">
                <a:off x="-235" y="4972661"/>
                <a:ext cx="128427" cy="128487"/>
              </a:xfrm>
              <a:custGeom>
                <a:avLst/>
                <a:gdLst/>
                <a:ahLst/>
                <a:cxnLst/>
                <a:rect l="l" t="t" r="r" b="b"/>
                <a:pathLst>
                  <a:path w="1968" h="1969" extrusionOk="0">
                    <a:moveTo>
                      <a:pt x="1" y="1"/>
                    </a:moveTo>
                    <a:lnTo>
                      <a:pt x="1" y="985"/>
                    </a:lnTo>
                    <a:lnTo>
                      <a:pt x="1" y="1968"/>
                    </a:lnTo>
                    <a:lnTo>
                      <a:pt x="1968"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1" name="Google Shape;611;p13"/>
              <p:cNvSpPr/>
              <p:nvPr/>
            </p:nvSpPr>
            <p:spPr>
              <a:xfrm rot="10800000" flipH="1">
                <a:off x="191162" y="4972661"/>
                <a:ext cx="128427" cy="128487"/>
              </a:xfrm>
              <a:custGeom>
                <a:avLst/>
                <a:gdLst/>
                <a:ahLst/>
                <a:cxnLst/>
                <a:rect l="l" t="t" r="r" b="b"/>
                <a:pathLst>
                  <a:path w="1968" h="1969" extrusionOk="0">
                    <a:moveTo>
                      <a:pt x="0" y="1"/>
                    </a:moveTo>
                    <a:lnTo>
                      <a:pt x="0" y="985"/>
                    </a:lnTo>
                    <a:lnTo>
                      <a:pt x="0" y="1968"/>
                    </a:lnTo>
                    <a:lnTo>
                      <a:pt x="1968"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2" name="Google Shape;612;p13"/>
              <p:cNvSpPr/>
              <p:nvPr/>
            </p:nvSpPr>
            <p:spPr>
              <a:xfrm rot="10800000" flipH="1">
                <a:off x="382494" y="4972661"/>
                <a:ext cx="128492" cy="128487"/>
              </a:xfrm>
              <a:custGeom>
                <a:avLst/>
                <a:gdLst/>
                <a:ahLst/>
                <a:cxnLst/>
                <a:rect l="l" t="t" r="r" b="b"/>
                <a:pathLst>
                  <a:path w="1969" h="1969" extrusionOk="0">
                    <a:moveTo>
                      <a:pt x="1" y="1"/>
                    </a:moveTo>
                    <a:lnTo>
                      <a:pt x="1" y="985"/>
                    </a:lnTo>
                    <a:lnTo>
                      <a:pt x="1" y="1968"/>
                    </a:lnTo>
                    <a:lnTo>
                      <a:pt x="1968"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3" name="Google Shape;613;p13"/>
              <p:cNvSpPr/>
              <p:nvPr/>
            </p:nvSpPr>
            <p:spPr>
              <a:xfrm rot="10800000" flipH="1">
                <a:off x="573892" y="4972661"/>
                <a:ext cx="127252" cy="128487"/>
              </a:xfrm>
              <a:custGeom>
                <a:avLst/>
                <a:gdLst/>
                <a:ahLst/>
                <a:cxnLst/>
                <a:rect l="l" t="t" r="r" b="b"/>
                <a:pathLst>
                  <a:path w="1950" h="1969" extrusionOk="0">
                    <a:moveTo>
                      <a:pt x="0" y="1"/>
                    </a:moveTo>
                    <a:lnTo>
                      <a:pt x="0" y="985"/>
                    </a:lnTo>
                    <a:lnTo>
                      <a:pt x="0" y="1968"/>
                    </a:lnTo>
                    <a:lnTo>
                      <a:pt x="1949"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4" name="Google Shape;614;p13"/>
              <p:cNvSpPr/>
              <p:nvPr/>
            </p:nvSpPr>
            <p:spPr>
              <a:xfrm rot="10800000" flipH="1">
                <a:off x="765224" y="4972661"/>
                <a:ext cx="127252" cy="128487"/>
              </a:xfrm>
              <a:custGeom>
                <a:avLst/>
                <a:gdLst/>
                <a:ahLst/>
                <a:cxnLst/>
                <a:rect l="l" t="t" r="r" b="b"/>
                <a:pathLst>
                  <a:path w="1950" h="1969" extrusionOk="0">
                    <a:moveTo>
                      <a:pt x="1" y="1"/>
                    </a:moveTo>
                    <a:lnTo>
                      <a:pt x="1" y="985"/>
                    </a:lnTo>
                    <a:lnTo>
                      <a:pt x="1" y="1968"/>
                    </a:lnTo>
                    <a:lnTo>
                      <a:pt x="1950"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5" name="Google Shape;615;p13"/>
              <p:cNvSpPr/>
              <p:nvPr/>
            </p:nvSpPr>
            <p:spPr>
              <a:xfrm rot="10800000" flipH="1">
                <a:off x="956621" y="4972661"/>
                <a:ext cx="127252" cy="128487"/>
              </a:xfrm>
              <a:custGeom>
                <a:avLst/>
                <a:gdLst/>
                <a:ahLst/>
                <a:cxnLst/>
                <a:rect l="l" t="t" r="r" b="b"/>
                <a:pathLst>
                  <a:path w="1950" h="1969" extrusionOk="0">
                    <a:moveTo>
                      <a:pt x="0" y="1"/>
                    </a:moveTo>
                    <a:lnTo>
                      <a:pt x="0" y="985"/>
                    </a:lnTo>
                    <a:lnTo>
                      <a:pt x="0" y="1968"/>
                    </a:lnTo>
                    <a:lnTo>
                      <a:pt x="1949"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6" name="Google Shape;616;p13"/>
              <p:cNvSpPr/>
              <p:nvPr/>
            </p:nvSpPr>
            <p:spPr>
              <a:xfrm rot="10800000" flipH="1">
                <a:off x="1146778" y="4972661"/>
                <a:ext cx="128427" cy="128487"/>
              </a:xfrm>
              <a:custGeom>
                <a:avLst/>
                <a:gdLst/>
                <a:ahLst/>
                <a:cxnLst/>
                <a:rect l="l" t="t" r="r" b="b"/>
                <a:pathLst>
                  <a:path w="1968" h="1969" extrusionOk="0">
                    <a:moveTo>
                      <a:pt x="0" y="1"/>
                    </a:moveTo>
                    <a:lnTo>
                      <a:pt x="0" y="985"/>
                    </a:lnTo>
                    <a:lnTo>
                      <a:pt x="0" y="1968"/>
                    </a:lnTo>
                    <a:lnTo>
                      <a:pt x="1968"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7" name="Google Shape;617;p13"/>
              <p:cNvSpPr/>
              <p:nvPr/>
            </p:nvSpPr>
            <p:spPr>
              <a:xfrm rot="10800000" flipH="1">
                <a:off x="1338110" y="4972661"/>
                <a:ext cx="128492" cy="128487"/>
              </a:xfrm>
              <a:custGeom>
                <a:avLst/>
                <a:gdLst/>
                <a:ahLst/>
                <a:cxnLst/>
                <a:rect l="l" t="t" r="r" b="b"/>
                <a:pathLst>
                  <a:path w="1969" h="1969" extrusionOk="0">
                    <a:moveTo>
                      <a:pt x="1" y="1"/>
                    </a:moveTo>
                    <a:lnTo>
                      <a:pt x="1" y="985"/>
                    </a:lnTo>
                    <a:lnTo>
                      <a:pt x="1" y="1968"/>
                    </a:lnTo>
                    <a:lnTo>
                      <a:pt x="1968"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8" name="Google Shape;618;p13"/>
              <p:cNvSpPr/>
              <p:nvPr/>
            </p:nvSpPr>
            <p:spPr>
              <a:xfrm rot="10800000" flipH="1">
                <a:off x="1529507" y="4972661"/>
                <a:ext cx="128427" cy="128487"/>
              </a:xfrm>
              <a:custGeom>
                <a:avLst/>
                <a:gdLst/>
                <a:ahLst/>
                <a:cxnLst/>
                <a:rect l="l" t="t" r="r" b="b"/>
                <a:pathLst>
                  <a:path w="1968" h="1969" extrusionOk="0">
                    <a:moveTo>
                      <a:pt x="0" y="1"/>
                    </a:moveTo>
                    <a:lnTo>
                      <a:pt x="0" y="985"/>
                    </a:lnTo>
                    <a:lnTo>
                      <a:pt x="0" y="1968"/>
                    </a:lnTo>
                    <a:lnTo>
                      <a:pt x="1968"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9" name="Google Shape;619;p13"/>
              <p:cNvSpPr/>
              <p:nvPr/>
            </p:nvSpPr>
            <p:spPr>
              <a:xfrm rot="10800000" flipH="1">
                <a:off x="1720839" y="4972661"/>
                <a:ext cx="128492" cy="128487"/>
              </a:xfrm>
              <a:custGeom>
                <a:avLst/>
                <a:gdLst/>
                <a:ahLst/>
                <a:cxnLst/>
                <a:rect l="l" t="t" r="r" b="b"/>
                <a:pathLst>
                  <a:path w="1969" h="1969" extrusionOk="0">
                    <a:moveTo>
                      <a:pt x="1" y="1"/>
                    </a:moveTo>
                    <a:lnTo>
                      <a:pt x="1" y="985"/>
                    </a:lnTo>
                    <a:lnTo>
                      <a:pt x="1" y="1968"/>
                    </a:lnTo>
                    <a:lnTo>
                      <a:pt x="1968"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0" name="Google Shape;620;p13"/>
              <p:cNvSpPr/>
              <p:nvPr/>
            </p:nvSpPr>
            <p:spPr>
              <a:xfrm rot="10800000" flipH="1">
                <a:off x="1912236" y="4972661"/>
                <a:ext cx="128427" cy="128487"/>
              </a:xfrm>
              <a:custGeom>
                <a:avLst/>
                <a:gdLst/>
                <a:ahLst/>
                <a:cxnLst/>
                <a:rect l="l" t="t" r="r" b="b"/>
                <a:pathLst>
                  <a:path w="1968" h="1969" extrusionOk="0">
                    <a:moveTo>
                      <a:pt x="1" y="1"/>
                    </a:moveTo>
                    <a:lnTo>
                      <a:pt x="1" y="985"/>
                    </a:lnTo>
                    <a:lnTo>
                      <a:pt x="1" y="1968"/>
                    </a:lnTo>
                    <a:lnTo>
                      <a:pt x="1968"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1" name="Google Shape;621;p13"/>
              <p:cNvSpPr/>
              <p:nvPr/>
            </p:nvSpPr>
            <p:spPr>
              <a:xfrm rot="10800000" flipH="1">
                <a:off x="2103634" y="4972661"/>
                <a:ext cx="127187" cy="128487"/>
              </a:xfrm>
              <a:custGeom>
                <a:avLst/>
                <a:gdLst/>
                <a:ahLst/>
                <a:cxnLst/>
                <a:rect l="l" t="t" r="r" b="b"/>
                <a:pathLst>
                  <a:path w="1949" h="1969" extrusionOk="0">
                    <a:moveTo>
                      <a:pt x="0" y="1"/>
                    </a:moveTo>
                    <a:lnTo>
                      <a:pt x="0" y="985"/>
                    </a:lnTo>
                    <a:lnTo>
                      <a:pt x="0" y="1968"/>
                    </a:lnTo>
                    <a:lnTo>
                      <a:pt x="1949"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2" name="Google Shape;622;p13"/>
              <p:cNvSpPr/>
              <p:nvPr/>
            </p:nvSpPr>
            <p:spPr>
              <a:xfrm rot="10800000" flipH="1">
                <a:off x="2294966" y="4972661"/>
                <a:ext cx="127252" cy="128487"/>
              </a:xfrm>
              <a:custGeom>
                <a:avLst/>
                <a:gdLst/>
                <a:ahLst/>
                <a:cxnLst/>
                <a:rect l="l" t="t" r="r" b="b"/>
                <a:pathLst>
                  <a:path w="1950" h="1969" extrusionOk="0">
                    <a:moveTo>
                      <a:pt x="1" y="1"/>
                    </a:moveTo>
                    <a:lnTo>
                      <a:pt x="1" y="985"/>
                    </a:lnTo>
                    <a:lnTo>
                      <a:pt x="1" y="1968"/>
                    </a:lnTo>
                    <a:lnTo>
                      <a:pt x="1950"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3" name="Google Shape;623;p13"/>
              <p:cNvSpPr/>
              <p:nvPr/>
            </p:nvSpPr>
            <p:spPr>
              <a:xfrm rot="10800000" flipH="1">
                <a:off x="2486363" y="4972661"/>
                <a:ext cx="127252" cy="128487"/>
              </a:xfrm>
              <a:custGeom>
                <a:avLst/>
                <a:gdLst/>
                <a:ahLst/>
                <a:cxnLst/>
                <a:rect l="l" t="t" r="r" b="b"/>
                <a:pathLst>
                  <a:path w="1950" h="1969" extrusionOk="0">
                    <a:moveTo>
                      <a:pt x="0" y="1"/>
                    </a:moveTo>
                    <a:lnTo>
                      <a:pt x="0" y="985"/>
                    </a:lnTo>
                    <a:lnTo>
                      <a:pt x="0" y="1968"/>
                    </a:lnTo>
                    <a:lnTo>
                      <a:pt x="1949"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4" name="Google Shape;624;p13"/>
              <p:cNvSpPr/>
              <p:nvPr/>
            </p:nvSpPr>
            <p:spPr>
              <a:xfrm rot="10800000" flipH="1">
                <a:off x="2676520" y="4972661"/>
                <a:ext cx="128427" cy="128487"/>
              </a:xfrm>
              <a:custGeom>
                <a:avLst/>
                <a:gdLst/>
                <a:ahLst/>
                <a:cxnLst/>
                <a:rect l="l" t="t" r="r" b="b"/>
                <a:pathLst>
                  <a:path w="1968" h="1969" extrusionOk="0">
                    <a:moveTo>
                      <a:pt x="0" y="1"/>
                    </a:moveTo>
                    <a:lnTo>
                      <a:pt x="0" y="985"/>
                    </a:lnTo>
                    <a:lnTo>
                      <a:pt x="0" y="1968"/>
                    </a:lnTo>
                    <a:lnTo>
                      <a:pt x="1968"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5" name="Google Shape;625;p13"/>
              <p:cNvSpPr/>
              <p:nvPr/>
            </p:nvSpPr>
            <p:spPr>
              <a:xfrm rot="10800000" flipH="1">
                <a:off x="2867852" y="4972661"/>
                <a:ext cx="128492" cy="128487"/>
              </a:xfrm>
              <a:custGeom>
                <a:avLst/>
                <a:gdLst/>
                <a:ahLst/>
                <a:cxnLst/>
                <a:rect l="l" t="t" r="r" b="b"/>
                <a:pathLst>
                  <a:path w="1969" h="1969" extrusionOk="0">
                    <a:moveTo>
                      <a:pt x="1" y="1"/>
                    </a:moveTo>
                    <a:lnTo>
                      <a:pt x="1" y="985"/>
                    </a:lnTo>
                    <a:lnTo>
                      <a:pt x="1" y="1968"/>
                    </a:lnTo>
                    <a:lnTo>
                      <a:pt x="1968"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6" name="Google Shape;626;p13"/>
              <p:cNvSpPr/>
              <p:nvPr/>
            </p:nvSpPr>
            <p:spPr>
              <a:xfrm rot="10800000" flipH="1">
                <a:off x="3059249" y="4972661"/>
                <a:ext cx="128427" cy="128487"/>
              </a:xfrm>
              <a:custGeom>
                <a:avLst/>
                <a:gdLst/>
                <a:ahLst/>
                <a:cxnLst/>
                <a:rect l="l" t="t" r="r" b="b"/>
                <a:pathLst>
                  <a:path w="1968" h="1969" extrusionOk="0">
                    <a:moveTo>
                      <a:pt x="0" y="1"/>
                    </a:moveTo>
                    <a:lnTo>
                      <a:pt x="0" y="985"/>
                    </a:lnTo>
                    <a:lnTo>
                      <a:pt x="0" y="1968"/>
                    </a:lnTo>
                    <a:lnTo>
                      <a:pt x="1968"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7" name="Google Shape;627;p13"/>
              <p:cNvSpPr/>
              <p:nvPr/>
            </p:nvSpPr>
            <p:spPr>
              <a:xfrm rot="10800000" flipH="1">
                <a:off x="3250581" y="4972661"/>
                <a:ext cx="128492" cy="128487"/>
              </a:xfrm>
              <a:custGeom>
                <a:avLst/>
                <a:gdLst/>
                <a:ahLst/>
                <a:cxnLst/>
                <a:rect l="l" t="t" r="r" b="b"/>
                <a:pathLst>
                  <a:path w="1969" h="1969" extrusionOk="0">
                    <a:moveTo>
                      <a:pt x="1" y="1"/>
                    </a:moveTo>
                    <a:lnTo>
                      <a:pt x="1" y="985"/>
                    </a:lnTo>
                    <a:lnTo>
                      <a:pt x="1" y="1968"/>
                    </a:lnTo>
                    <a:lnTo>
                      <a:pt x="1968"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8" name="Google Shape;628;p13"/>
              <p:cNvSpPr/>
              <p:nvPr/>
            </p:nvSpPr>
            <p:spPr>
              <a:xfrm rot="10800000" flipH="1">
                <a:off x="3441979" y="4972661"/>
                <a:ext cx="128427" cy="128487"/>
              </a:xfrm>
              <a:custGeom>
                <a:avLst/>
                <a:gdLst/>
                <a:ahLst/>
                <a:cxnLst/>
                <a:rect l="l" t="t" r="r" b="b"/>
                <a:pathLst>
                  <a:path w="1968" h="1969" extrusionOk="0">
                    <a:moveTo>
                      <a:pt x="0" y="1"/>
                    </a:moveTo>
                    <a:lnTo>
                      <a:pt x="0" y="985"/>
                    </a:lnTo>
                    <a:lnTo>
                      <a:pt x="0" y="1968"/>
                    </a:lnTo>
                    <a:lnTo>
                      <a:pt x="1968"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9" name="Google Shape;629;p13"/>
              <p:cNvSpPr/>
              <p:nvPr/>
            </p:nvSpPr>
            <p:spPr>
              <a:xfrm rot="10800000" flipH="1">
                <a:off x="3633311" y="4972661"/>
                <a:ext cx="127252" cy="128487"/>
              </a:xfrm>
              <a:custGeom>
                <a:avLst/>
                <a:gdLst/>
                <a:ahLst/>
                <a:cxnLst/>
                <a:rect l="l" t="t" r="r" b="b"/>
                <a:pathLst>
                  <a:path w="1950" h="1969" extrusionOk="0">
                    <a:moveTo>
                      <a:pt x="1" y="1"/>
                    </a:moveTo>
                    <a:lnTo>
                      <a:pt x="1" y="985"/>
                    </a:lnTo>
                    <a:lnTo>
                      <a:pt x="1" y="1968"/>
                    </a:lnTo>
                    <a:lnTo>
                      <a:pt x="1950"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0" name="Google Shape;630;p13"/>
              <p:cNvSpPr/>
              <p:nvPr/>
            </p:nvSpPr>
            <p:spPr>
              <a:xfrm rot="10800000" flipH="1">
                <a:off x="3824708" y="4972661"/>
                <a:ext cx="127252" cy="128487"/>
              </a:xfrm>
              <a:custGeom>
                <a:avLst/>
                <a:gdLst/>
                <a:ahLst/>
                <a:cxnLst/>
                <a:rect l="l" t="t" r="r" b="b"/>
                <a:pathLst>
                  <a:path w="1950" h="1969" extrusionOk="0">
                    <a:moveTo>
                      <a:pt x="1" y="1"/>
                    </a:moveTo>
                    <a:lnTo>
                      <a:pt x="1" y="985"/>
                    </a:lnTo>
                    <a:lnTo>
                      <a:pt x="1" y="1968"/>
                    </a:lnTo>
                    <a:lnTo>
                      <a:pt x="1949"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1" name="Google Shape;631;p13"/>
              <p:cNvSpPr/>
              <p:nvPr/>
            </p:nvSpPr>
            <p:spPr>
              <a:xfrm rot="10800000" flipH="1">
                <a:off x="4016105" y="4972661"/>
                <a:ext cx="127187" cy="128487"/>
              </a:xfrm>
              <a:custGeom>
                <a:avLst/>
                <a:gdLst/>
                <a:ahLst/>
                <a:cxnLst/>
                <a:rect l="l" t="t" r="r" b="b"/>
                <a:pathLst>
                  <a:path w="1949" h="1969" extrusionOk="0">
                    <a:moveTo>
                      <a:pt x="0" y="1"/>
                    </a:moveTo>
                    <a:lnTo>
                      <a:pt x="0" y="985"/>
                    </a:lnTo>
                    <a:lnTo>
                      <a:pt x="0" y="1968"/>
                    </a:lnTo>
                    <a:lnTo>
                      <a:pt x="1949"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2" name="Google Shape;632;p13"/>
              <p:cNvSpPr/>
              <p:nvPr/>
            </p:nvSpPr>
            <p:spPr>
              <a:xfrm rot="10800000" flipH="1">
                <a:off x="4206262" y="4972661"/>
                <a:ext cx="128427" cy="128487"/>
              </a:xfrm>
              <a:custGeom>
                <a:avLst/>
                <a:gdLst/>
                <a:ahLst/>
                <a:cxnLst/>
                <a:rect l="l" t="t" r="r" b="b"/>
                <a:pathLst>
                  <a:path w="1968" h="1969" extrusionOk="0">
                    <a:moveTo>
                      <a:pt x="0" y="1"/>
                    </a:moveTo>
                    <a:lnTo>
                      <a:pt x="0" y="985"/>
                    </a:lnTo>
                    <a:lnTo>
                      <a:pt x="0" y="1968"/>
                    </a:lnTo>
                    <a:lnTo>
                      <a:pt x="1967"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3" name="Google Shape;633;p13"/>
              <p:cNvSpPr/>
              <p:nvPr/>
            </p:nvSpPr>
            <p:spPr>
              <a:xfrm rot="10800000" flipH="1">
                <a:off x="4397594" y="4972661"/>
                <a:ext cx="128492" cy="128487"/>
              </a:xfrm>
              <a:custGeom>
                <a:avLst/>
                <a:gdLst/>
                <a:ahLst/>
                <a:cxnLst/>
                <a:rect l="l" t="t" r="r" b="b"/>
                <a:pathLst>
                  <a:path w="1969" h="1969" extrusionOk="0">
                    <a:moveTo>
                      <a:pt x="1" y="1"/>
                    </a:moveTo>
                    <a:lnTo>
                      <a:pt x="1" y="985"/>
                    </a:lnTo>
                    <a:lnTo>
                      <a:pt x="1" y="1968"/>
                    </a:lnTo>
                    <a:lnTo>
                      <a:pt x="1968"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4" name="Google Shape;634;p13"/>
              <p:cNvSpPr/>
              <p:nvPr/>
            </p:nvSpPr>
            <p:spPr>
              <a:xfrm rot="10800000" flipH="1">
                <a:off x="4588991" y="4972661"/>
                <a:ext cx="128427" cy="128487"/>
              </a:xfrm>
              <a:custGeom>
                <a:avLst/>
                <a:gdLst/>
                <a:ahLst/>
                <a:cxnLst/>
                <a:rect l="l" t="t" r="r" b="b"/>
                <a:pathLst>
                  <a:path w="1968" h="1969" extrusionOk="0">
                    <a:moveTo>
                      <a:pt x="0" y="1"/>
                    </a:moveTo>
                    <a:lnTo>
                      <a:pt x="0" y="985"/>
                    </a:lnTo>
                    <a:lnTo>
                      <a:pt x="0" y="1968"/>
                    </a:lnTo>
                    <a:lnTo>
                      <a:pt x="1968"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5" name="Google Shape;635;p13"/>
              <p:cNvSpPr/>
              <p:nvPr/>
            </p:nvSpPr>
            <p:spPr>
              <a:xfrm rot="10800000" flipH="1">
                <a:off x="4780323" y="4972661"/>
                <a:ext cx="128492" cy="128487"/>
              </a:xfrm>
              <a:custGeom>
                <a:avLst/>
                <a:gdLst/>
                <a:ahLst/>
                <a:cxnLst/>
                <a:rect l="l" t="t" r="r" b="b"/>
                <a:pathLst>
                  <a:path w="1969" h="1969" extrusionOk="0">
                    <a:moveTo>
                      <a:pt x="1" y="1"/>
                    </a:moveTo>
                    <a:lnTo>
                      <a:pt x="1" y="985"/>
                    </a:lnTo>
                    <a:lnTo>
                      <a:pt x="1" y="1968"/>
                    </a:lnTo>
                    <a:lnTo>
                      <a:pt x="1968"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6" name="Google Shape;636;p13"/>
              <p:cNvSpPr/>
              <p:nvPr/>
            </p:nvSpPr>
            <p:spPr>
              <a:xfrm rot="10800000" flipH="1">
                <a:off x="4971721" y="4972661"/>
                <a:ext cx="127252" cy="128487"/>
              </a:xfrm>
              <a:custGeom>
                <a:avLst/>
                <a:gdLst/>
                <a:ahLst/>
                <a:cxnLst/>
                <a:rect l="l" t="t" r="r" b="b"/>
                <a:pathLst>
                  <a:path w="1950" h="1969" extrusionOk="0">
                    <a:moveTo>
                      <a:pt x="0" y="1"/>
                    </a:moveTo>
                    <a:lnTo>
                      <a:pt x="0" y="985"/>
                    </a:lnTo>
                    <a:lnTo>
                      <a:pt x="0" y="1968"/>
                    </a:lnTo>
                    <a:lnTo>
                      <a:pt x="1949"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7" name="Google Shape;637;p13"/>
              <p:cNvSpPr/>
              <p:nvPr/>
            </p:nvSpPr>
            <p:spPr>
              <a:xfrm rot="10800000" flipH="1">
                <a:off x="5161879" y="4972661"/>
                <a:ext cx="128427" cy="128487"/>
              </a:xfrm>
              <a:custGeom>
                <a:avLst/>
                <a:gdLst/>
                <a:ahLst/>
                <a:cxnLst/>
                <a:rect l="l" t="t" r="r" b="b"/>
                <a:pathLst>
                  <a:path w="1968" h="1969" extrusionOk="0">
                    <a:moveTo>
                      <a:pt x="0" y="1"/>
                    </a:moveTo>
                    <a:lnTo>
                      <a:pt x="0" y="985"/>
                    </a:lnTo>
                    <a:lnTo>
                      <a:pt x="0" y="1968"/>
                    </a:lnTo>
                    <a:lnTo>
                      <a:pt x="1968"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8" name="Google Shape;638;p13"/>
              <p:cNvSpPr/>
              <p:nvPr/>
            </p:nvSpPr>
            <p:spPr>
              <a:xfrm rot="10800000" flipH="1">
                <a:off x="5353211" y="4972661"/>
                <a:ext cx="127252" cy="128487"/>
              </a:xfrm>
              <a:custGeom>
                <a:avLst/>
                <a:gdLst/>
                <a:ahLst/>
                <a:cxnLst/>
                <a:rect l="l" t="t" r="r" b="b"/>
                <a:pathLst>
                  <a:path w="1950" h="1969" extrusionOk="0">
                    <a:moveTo>
                      <a:pt x="1" y="1"/>
                    </a:moveTo>
                    <a:lnTo>
                      <a:pt x="1" y="985"/>
                    </a:lnTo>
                    <a:lnTo>
                      <a:pt x="1" y="1968"/>
                    </a:lnTo>
                    <a:lnTo>
                      <a:pt x="1950"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9" name="Google Shape;639;p13"/>
              <p:cNvSpPr/>
              <p:nvPr/>
            </p:nvSpPr>
            <p:spPr>
              <a:xfrm rot="10800000" flipH="1">
                <a:off x="5544608" y="4972661"/>
                <a:ext cx="127252" cy="128487"/>
              </a:xfrm>
              <a:custGeom>
                <a:avLst/>
                <a:gdLst/>
                <a:ahLst/>
                <a:cxnLst/>
                <a:rect l="l" t="t" r="r" b="b"/>
                <a:pathLst>
                  <a:path w="1950" h="1969" extrusionOk="0">
                    <a:moveTo>
                      <a:pt x="1" y="1"/>
                    </a:moveTo>
                    <a:lnTo>
                      <a:pt x="1" y="985"/>
                    </a:lnTo>
                    <a:lnTo>
                      <a:pt x="1" y="1968"/>
                    </a:lnTo>
                    <a:lnTo>
                      <a:pt x="1949"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0" name="Google Shape;640;p13"/>
              <p:cNvSpPr/>
              <p:nvPr/>
            </p:nvSpPr>
            <p:spPr>
              <a:xfrm rot="10800000" flipH="1">
                <a:off x="5736005" y="4972661"/>
                <a:ext cx="127187" cy="128487"/>
              </a:xfrm>
              <a:custGeom>
                <a:avLst/>
                <a:gdLst/>
                <a:ahLst/>
                <a:cxnLst/>
                <a:rect l="l" t="t" r="r" b="b"/>
                <a:pathLst>
                  <a:path w="1949" h="1969" extrusionOk="0">
                    <a:moveTo>
                      <a:pt x="0" y="1"/>
                    </a:moveTo>
                    <a:lnTo>
                      <a:pt x="0" y="985"/>
                    </a:lnTo>
                    <a:lnTo>
                      <a:pt x="0" y="1968"/>
                    </a:lnTo>
                    <a:lnTo>
                      <a:pt x="1949"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1" name="Google Shape;641;p13"/>
              <p:cNvSpPr/>
              <p:nvPr/>
            </p:nvSpPr>
            <p:spPr>
              <a:xfrm rot="10800000" flipH="1">
                <a:off x="5926162" y="4972661"/>
                <a:ext cx="128427" cy="128487"/>
              </a:xfrm>
              <a:custGeom>
                <a:avLst/>
                <a:gdLst/>
                <a:ahLst/>
                <a:cxnLst/>
                <a:rect l="l" t="t" r="r" b="b"/>
                <a:pathLst>
                  <a:path w="1968" h="1969" extrusionOk="0">
                    <a:moveTo>
                      <a:pt x="0" y="1"/>
                    </a:moveTo>
                    <a:lnTo>
                      <a:pt x="0" y="985"/>
                    </a:lnTo>
                    <a:lnTo>
                      <a:pt x="0" y="1968"/>
                    </a:lnTo>
                    <a:lnTo>
                      <a:pt x="1967"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2" name="Google Shape;642;p13"/>
              <p:cNvSpPr/>
              <p:nvPr/>
            </p:nvSpPr>
            <p:spPr>
              <a:xfrm rot="10800000" flipH="1">
                <a:off x="6117494" y="4972661"/>
                <a:ext cx="128492" cy="128487"/>
              </a:xfrm>
              <a:custGeom>
                <a:avLst/>
                <a:gdLst/>
                <a:ahLst/>
                <a:cxnLst/>
                <a:rect l="l" t="t" r="r" b="b"/>
                <a:pathLst>
                  <a:path w="1969" h="1969" extrusionOk="0">
                    <a:moveTo>
                      <a:pt x="1" y="1"/>
                    </a:moveTo>
                    <a:lnTo>
                      <a:pt x="1" y="985"/>
                    </a:lnTo>
                    <a:lnTo>
                      <a:pt x="1" y="1968"/>
                    </a:lnTo>
                    <a:lnTo>
                      <a:pt x="1968"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3" name="Google Shape;643;p13"/>
              <p:cNvSpPr/>
              <p:nvPr/>
            </p:nvSpPr>
            <p:spPr>
              <a:xfrm rot="10800000" flipH="1">
                <a:off x="6308891" y="4972661"/>
                <a:ext cx="128427" cy="128487"/>
              </a:xfrm>
              <a:custGeom>
                <a:avLst/>
                <a:gdLst/>
                <a:ahLst/>
                <a:cxnLst/>
                <a:rect l="l" t="t" r="r" b="b"/>
                <a:pathLst>
                  <a:path w="1968" h="1969" extrusionOk="0">
                    <a:moveTo>
                      <a:pt x="0" y="1"/>
                    </a:moveTo>
                    <a:lnTo>
                      <a:pt x="0" y="985"/>
                    </a:lnTo>
                    <a:lnTo>
                      <a:pt x="0" y="1968"/>
                    </a:lnTo>
                    <a:lnTo>
                      <a:pt x="1968"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4" name="Google Shape;644;p13"/>
              <p:cNvSpPr/>
              <p:nvPr/>
            </p:nvSpPr>
            <p:spPr>
              <a:xfrm rot="10800000" flipH="1">
                <a:off x="6500223" y="4972661"/>
                <a:ext cx="128492" cy="128487"/>
              </a:xfrm>
              <a:custGeom>
                <a:avLst/>
                <a:gdLst/>
                <a:ahLst/>
                <a:cxnLst/>
                <a:rect l="l" t="t" r="r" b="b"/>
                <a:pathLst>
                  <a:path w="1969" h="1969" extrusionOk="0">
                    <a:moveTo>
                      <a:pt x="1" y="1"/>
                    </a:moveTo>
                    <a:lnTo>
                      <a:pt x="1" y="985"/>
                    </a:lnTo>
                    <a:lnTo>
                      <a:pt x="1" y="1968"/>
                    </a:lnTo>
                    <a:lnTo>
                      <a:pt x="1968"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5" name="Google Shape;645;p13"/>
              <p:cNvSpPr/>
              <p:nvPr/>
            </p:nvSpPr>
            <p:spPr>
              <a:xfrm rot="10800000" flipH="1">
                <a:off x="6691621" y="4972661"/>
                <a:ext cx="127252" cy="128487"/>
              </a:xfrm>
              <a:custGeom>
                <a:avLst/>
                <a:gdLst/>
                <a:ahLst/>
                <a:cxnLst/>
                <a:rect l="l" t="t" r="r" b="b"/>
                <a:pathLst>
                  <a:path w="1950" h="1969" extrusionOk="0">
                    <a:moveTo>
                      <a:pt x="0" y="1"/>
                    </a:moveTo>
                    <a:lnTo>
                      <a:pt x="0" y="985"/>
                    </a:lnTo>
                    <a:lnTo>
                      <a:pt x="0" y="1968"/>
                    </a:lnTo>
                    <a:lnTo>
                      <a:pt x="1949"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6" name="Google Shape;646;p13"/>
              <p:cNvSpPr/>
              <p:nvPr/>
            </p:nvSpPr>
            <p:spPr>
              <a:xfrm rot="10800000" flipH="1">
                <a:off x="6881779" y="4972661"/>
                <a:ext cx="128427" cy="128487"/>
              </a:xfrm>
              <a:custGeom>
                <a:avLst/>
                <a:gdLst/>
                <a:ahLst/>
                <a:cxnLst/>
                <a:rect l="l" t="t" r="r" b="b"/>
                <a:pathLst>
                  <a:path w="1968" h="1969" extrusionOk="0">
                    <a:moveTo>
                      <a:pt x="0" y="1"/>
                    </a:moveTo>
                    <a:lnTo>
                      <a:pt x="0" y="985"/>
                    </a:lnTo>
                    <a:lnTo>
                      <a:pt x="0" y="1968"/>
                    </a:lnTo>
                    <a:lnTo>
                      <a:pt x="1968"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7" name="Google Shape;647;p13"/>
              <p:cNvSpPr/>
              <p:nvPr/>
            </p:nvSpPr>
            <p:spPr>
              <a:xfrm rot="10800000" flipH="1">
                <a:off x="7073111" y="4972661"/>
                <a:ext cx="127252" cy="128487"/>
              </a:xfrm>
              <a:custGeom>
                <a:avLst/>
                <a:gdLst/>
                <a:ahLst/>
                <a:cxnLst/>
                <a:rect l="l" t="t" r="r" b="b"/>
                <a:pathLst>
                  <a:path w="1950" h="1969" extrusionOk="0">
                    <a:moveTo>
                      <a:pt x="1" y="1"/>
                    </a:moveTo>
                    <a:lnTo>
                      <a:pt x="1" y="985"/>
                    </a:lnTo>
                    <a:lnTo>
                      <a:pt x="1" y="1968"/>
                    </a:lnTo>
                    <a:lnTo>
                      <a:pt x="1950"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8" name="Google Shape;648;p13"/>
              <p:cNvSpPr/>
              <p:nvPr/>
            </p:nvSpPr>
            <p:spPr>
              <a:xfrm rot="10800000" flipH="1">
                <a:off x="7264508" y="4972661"/>
                <a:ext cx="127252" cy="128487"/>
              </a:xfrm>
              <a:custGeom>
                <a:avLst/>
                <a:gdLst/>
                <a:ahLst/>
                <a:cxnLst/>
                <a:rect l="l" t="t" r="r" b="b"/>
                <a:pathLst>
                  <a:path w="1950" h="1969" extrusionOk="0">
                    <a:moveTo>
                      <a:pt x="1" y="1"/>
                    </a:moveTo>
                    <a:lnTo>
                      <a:pt x="1" y="985"/>
                    </a:lnTo>
                    <a:lnTo>
                      <a:pt x="1" y="1968"/>
                    </a:lnTo>
                    <a:lnTo>
                      <a:pt x="1949"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9" name="Google Shape;649;p13"/>
              <p:cNvSpPr/>
              <p:nvPr/>
            </p:nvSpPr>
            <p:spPr>
              <a:xfrm rot="10800000" flipH="1">
                <a:off x="7455905" y="4972661"/>
                <a:ext cx="127187" cy="128487"/>
              </a:xfrm>
              <a:custGeom>
                <a:avLst/>
                <a:gdLst/>
                <a:ahLst/>
                <a:cxnLst/>
                <a:rect l="l" t="t" r="r" b="b"/>
                <a:pathLst>
                  <a:path w="1949" h="1969" extrusionOk="0">
                    <a:moveTo>
                      <a:pt x="0" y="1"/>
                    </a:moveTo>
                    <a:lnTo>
                      <a:pt x="0" y="985"/>
                    </a:lnTo>
                    <a:lnTo>
                      <a:pt x="0" y="1968"/>
                    </a:lnTo>
                    <a:lnTo>
                      <a:pt x="1949"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0" name="Google Shape;650;p13"/>
              <p:cNvSpPr/>
              <p:nvPr/>
            </p:nvSpPr>
            <p:spPr>
              <a:xfrm rot="10800000" flipH="1">
                <a:off x="7646062" y="4972661"/>
                <a:ext cx="128427" cy="128487"/>
              </a:xfrm>
              <a:custGeom>
                <a:avLst/>
                <a:gdLst/>
                <a:ahLst/>
                <a:cxnLst/>
                <a:rect l="l" t="t" r="r" b="b"/>
                <a:pathLst>
                  <a:path w="1968" h="1969" extrusionOk="0">
                    <a:moveTo>
                      <a:pt x="0" y="1"/>
                    </a:moveTo>
                    <a:lnTo>
                      <a:pt x="0" y="985"/>
                    </a:lnTo>
                    <a:lnTo>
                      <a:pt x="0" y="1968"/>
                    </a:lnTo>
                    <a:lnTo>
                      <a:pt x="1967"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1" name="Google Shape;651;p13"/>
              <p:cNvSpPr/>
              <p:nvPr/>
            </p:nvSpPr>
            <p:spPr>
              <a:xfrm rot="10800000" flipH="1">
                <a:off x="7837394" y="4972661"/>
                <a:ext cx="128492" cy="128487"/>
              </a:xfrm>
              <a:custGeom>
                <a:avLst/>
                <a:gdLst/>
                <a:ahLst/>
                <a:cxnLst/>
                <a:rect l="l" t="t" r="r" b="b"/>
                <a:pathLst>
                  <a:path w="1969" h="1969" extrusionOk="0">
                    <a:moveTo>
                      <a:pt x="1" y="1"/>
                    </a:moveTo>
                    <a:lnTo>
                      <a:pt x="1" y="985"/>
                    </a:lnTo>
                    <a:lnTo>
                      <a:pt x="1" y="1968"/>
                    </a:lnTo>
                    <a:lnTo>
                      <a:pt x="1968"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2" name="Google Shape;652;p13"/>
              <p:cNvSpPr/>
              <p:nvPr/>
            </p:nvSpPr>
            <p:spPr>
              <a:xfrm rot="10800000" flipH="1">
                <a:off x="8028791" y="4972661"/>
                <a:ext cx="128427" cy="128487"/>
              </a:xfrm>
              <a:custGeom>
                <a:avLst/>
                <a:gdLst/>
                <a:ahLst/>
                <a:cxnLst/>
                <a:rect l="l" t="t" r="r" b="b"/>
                <a:pathLst>
                  <a:path w="1968" h="1969" extrusionOk="0">
                    <a:moveTo>
                      <a:pt x="0" y="1"/>
                    </a:moveTo>
                    <a:lnTo>
                      <a:pt x="0" y="985"/>
                    </a:lnTo>
                    <a:lnTo>
                      <a:pt x="0" y="1968"/>
                    </a:lnTo>
                    <a:lnTo>
                      <a:pt x="1968"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3" name="Google Shape;653;p13"/>
              <p:cNvSpPr/>
              <p:nvPr/>
            </p:nvSpPr>
            <p:spPr>
              <a:xfrm rot="10800000" flipH="1">
                <a:off x="8220123" y="4972661"/>
                <a:ext cx="128492" cy="128487"/>
              </a:xfrm>
              <a:custGeom>
                <a:avLst/>
                <a:gdLst/>
                <a:ahLst/>
                <a:cxnLst/>
                <a:rect l="l" t="t" r="r" b="b"/>
                <a:pathLst>
                  <a:path w="1969" h="1969" extrusionOk="0">
                    <a:moveTo>
                      <a:pt x="1" y="1"/>
                    </a:moveTo>
                    <a:lnTo>
                      <a:pt x="1" y="985"/>
                    </a:lnTo>
                    <a:lnTo>
                      <a:pt x="1" y="1968"/>
                    </a:lnTo>
                    <a:lnTo>
                      <a:pt x="1968"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4" name="Google Shape;654;p13"/>
              <p:cNvSpPr/>
              <p:nvPr/>
            </p:nvSpPr>
            <p:spPr>
              <a:xfrm rot="10800000" flipH="1">
                <a:off x="8411521" y="4972661"/>
                <a:ext cx="127252" cy="128487"/>
              </a:xfrm>
              <a:custGeom>
                <a:avLst/>
                <a:gdLst/>
                <a:ahLst/>
                <a:cxnLst/>
                <a:rect l="l" t="t" r="r" b="b"/>
                <a:pathLst>
                  <a:path w="1950" h="1969" extrusionOk="0">
                    <a:moveTo>
                      <a:pt x="0" y="1"/>
                    </a:moveTo>
                    <a:lnTo>
                      <a:pt x="0" y="985"/>
                    </a:lnTo>
                    <a:lnTo>
                      <a:pt x="0" y="1968"/>
                    </a:lnTo>
                    <a:lnTo>
                      <a:pt x="1949"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5" name="Google Shape;655;p13"/>
              <p:cNvSpPr/>
              <p:nvPr/>
            </p:nvSpPr>
            <p:spPr>
              <a:xfrm rot="10800000" flipH="1">
                <a:off x="8601673" y="4972661"/>
                <a:ext cx="128492" cy="128487"/>
              </a:xfrm>
              <a:custGeom>
                <a:avLst/>
                <a:gdLst/>
                <a:ahLst/>
                <a:cxnLst/>
                <a:rect l="l" t="t" r="r" b="b"/>
                <a:pathLst>
                  <a:path w="1969" h="1969" extrusionOk="0">
                    <a:moveTo>
                      <a:pt x="1" y="1"/>
                    </a:moveTo>
                    <a:lnTo>
                      <a:pt x="1" y="985"/>
                    </a:lnTo>
                    <a:lnTo>
                      <a:pt x="1" y="1968"/>
                    </a:lnTo>
                    <a:lnTo>
                      <a:pt x="1968"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6" name="Google Shape;656;p13"/>
              <p:cNvSpPr/>
              <p:nvPr/>
            </p:nvSpPr>
            <p:spPr>
              <a:xfrm rot="10800000" flipH="1">
                <a:off x="8793071" y="4972661"/>
                <a:ext cx="127252" cy="128487"/>
              </a:xfrm>
              <a:custGeom>
                <a:avLst/>
                <a:gdLst/>
                <a:ahLst/>
                <a:cxnLst/>
                <a:rect l="l" t="t" r="r" b="b"/>
                <a:pathLst>
                  <a:path w="1950" h="1969" extrusionOk="0">
                    <a:moveTo>
                      <a:pt x="0" y="1"/>
                    </a:moveTo>
                    <a:lnTo>
                      <a:pt x="0" y="985"/>
                    </a:lnTo>
                    <a:lnTo>
                      <a:pt x="0" y="1968"/>
                    </a:lnTo>
                    <a:lnTo>
                      <a:pt x="1949"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7" name="Google Shape;657;p13"/>
              <p:cNvSpPr/>
              <p:nvPr/>
            </p:nvSpPr>
            <p:spPr>
              <a:xfrm rot="10800000" flipH="1">
                <a:off x="8983221" y="4972661"/>
                <a:ext cx="127252" cy="128487"/>
              </a:xfrm>
              <a:custGeom>
                <a:avLst/>
                <a:gdLst/>
                <a:ahLst/>
                <a:cxnLst/>
                <a:rect l="l" t="t" r="r" b="b"/>
                <a:pathLst>
                  <a:path w="1950" h="1969" extrusionOk="0">
                    <a:moveTo>
                      <a:pt x="0" y="1"/>
                    </a:moveTo>
                    <a:lnTo>
                      <a:pt x="0" y="985"/>
                    </a:lnTo>
                    <a:lnTo>
                      <a:pt x="0" y="1968"/>
                    </a:lnTo>
                    <a:lnTo>
                      <a:pt x="1949"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658" name="Shape 658"/>
        <p:cNvGrpSpPr/>
        <p:nvPr/>
      </p:nvGrpSpPr>
      <p:grpSpPr>
        <a:xfrm>
          <a:off x="0" y="0"/>
          <a:ext cx="0" cy="0"/>
          <a:chOff x="0" y="0"/>
          <a:chExt cx="0" cy="0"/>
        </a:xfrm>
      </p:grpSpPr>
      <p:pic>
        <p:nvPicPr>
          <p:cNvPr id="659" name="Google Shape;659;p14"/>
          <p:cNvPicPr preferRelativeResize="0"/>
          <p:nvPr/>
        </p:nvPicPr>
        <p:blipFill>
          <a:blip r:embed="rId2">
            <a:alphaModFix amt="5000"/>
          </a:blip>
          <a:stretch>
            <a:fillRect/>
          </a:stretch>
        </p:blipFill>
        <p:spPr>
          <a:xfrm>
            <a:off x="0" y="0"/>
            <a:ext cx="9144003" cy="5143500"/>
          </a:xfrm>
          <a:prstGeom prst="rect">
            <a:avLst/>
          </a:prstGeom>
          <a:noFill/>
          <a:ln>
            <a:noFill/>
          </a:ln>
        </p:spPr>
      </p:pic>
      <p:sp>
        <p:nvSpPr>
          <p:cNvPr id="660" name="Google Shape;660;p14"/>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661" name="Google Shape;661;p14"/>
          <p:cNvGrpSpPr/>
          <p:nvPr/>
        </p:nvGrpSpPr>
        <p:grpSpPr>
          <a:xfrm>
            <a:off x="0" y="4822275"/>
            <a:ext cx="9144000" cy="321225"/>
            <a:chOff x="0" y="4822275"/>
            <a:chExt cx="9144000" cy="321225"/>
          </a:xfrm>
        </p:grpSpPr>
        <p:sp>
          <p:nvSpPr>
            <p:cNvPr id="662" name="Google Shape;662;p14"/>
            <p:cNvSpPr/>
            <p:nvPr/>
          </p:nvSpPr>
          <p:spPr>
            <a:xfrm>
              <a:off x="0" y="4889700"/>
              <a:ext cx="9144000" cy="2538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63" name="Google Shape;663;p14"/>
            <p:cNvSpPr/>
            <p:nvPr/>
          </p:nvSpPr>
          <p:spPr>
            <a:xfrm>
              <a:off x="94131"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64" name="Google Shape;664;p14"/>
            <p:cNvSpPr/>
            <p:nvPr/>
          </p:nvSpPr>
          <p:spPr>
            <a:xfrm>
              <a:off x="275234"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65" name="Google Shape;665;p14"/>
            <p:cNvSpPr/>
            <p:nvPr/>
          </p:nvSpPr>
          <p:spPr>
            <a:xfrm>
              <a:off x="456337"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66" name="Google Shape;666;p14"/>
            <p:cNvSpPr/>
            <p:nvPr/>
          </p:nvSpPr>
          <p:spPr>
            <a:xfrm>
              <a:off x="637440"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67" name="Google Shape;667;p14"/>
            <p:cNvSpPr/>
            <p:nvPr/>
          </p:nvSpPr>
          <p:spPr>
            <a:xfrm>
              <a:off x="818543"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68" name="Google Shape;668;p14"/>
            <p:cNvSpPr/>
            <p:nvPr/>
          </p:nvSpPr>
          <p:spPr>
            <a:xfrm>
              <a:off x="999646"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69" name="Google Shape;669;p14"/>
            <p:cNvSpPr/>
            <p:nvPr/>
          </p:nvSpPr>
          <p:spPr>
            <a:xfrm>
              <a:off x="1180749"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70" name="Google Shape;670;p14"/>
            <p:cNvSpPr/>
            <p:nvPr/>
          </p:nvSpPr>
          <p:spPr>
            <a:xfrm>
              <a:off x="1361852"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71" name="Google Shape;671;p14"/>
            <p:cNvSpPr/>
            <p:nvPr/>
          </p:nvSpPr>
          <p:spPr>
            <a:xfrm>
              <a:off x="1542955"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72" name="Google Shape;672;p14"/>
            <p:cNvSpPr/>
            <p:nvPr/>
          </p:nvSpPr>
          <p:spPr>
            <a:xfrm>
              <a:off x="1724058"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73" name="Google Shape;673;p14"/>
            <p:cNvSpPr/>
            <p:nvPr/>
          </p:nvSpPr>
          <p:spPr>
            <a:xfrm>
              <a:off x="1905161"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74" name="Google Shape;674;p14"/>
            <p:cNvSpPr/>
            <p:nvPr/>
          </p:nvSpPr>
          <p:spPr>
            <a:xfrm>
              <a:off x="2086264"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75" name="Google Shape;675;p14"/>
            <p:cNvSpPr/>
            <p:nvPr/>
          </p:nvSpPr>
          <p:spPr>
            <a:xfrm>
              <a:off x="2267367"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76" name="Google Shape;676;p14"/>
            <p:cNvSpPr/>
            <p:nvPr/>
          </p:nvSpPr>
          <p:spPr>
            <a:xfrm>
              <a:off x="2448470"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77" name="Google Shape;677;p14"/>
            <p:cNvSpPr/>
            <p:nvPr/>
          </p:nvSpPr>
          <p:spPr>
            <a:xfrm>
              <a:off x="2629574"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78" name="Google Shape;678;p14"/>
            <p:cNvSpPr/>
            <p:nvPr/>
          </p:nvSpPr>
          <p:spPr>
            <a:xfrm>
              <a:off x="2810677"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79" name="Google Shape;679;p14"/>
            <p:cNvSpPr/>
            <p:nvPr/>
          </p:nvSpPr>
          <p:spPr>
            <a:xfrm>
              <a:off x="2991780"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80" name="Google Shape;680;p14"/>
            <p:cNvSpPr/>
            <p:nvPr/>
          </p:nvSpPr>
          <p:spPr>
            <a:xfrm>
              <a:off x="3172883"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81" name="Google Shape;681;p14"/>
            <p:cNvSpPr/>
            <p:nvPr/>
          </p:nvSpPr>
          <p:spPr>
            <a:xfrm>
              <a:off x="3353986"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82" name="Google Shape;682;p14"/>
            <p:cNvSpPr/>
            <p:nvPr/>
          </p:nvSpPr>
          <p:spPr>
            <a:xfrm>
              <a:off x="3535089"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83" name="Google Shape;683;p14"/>
            <p:cNvSpPr/>
            <p:nvPr/>
          </p:nvSpPr>
          <p:spPr>
            <a:xfrm>
              <a:off x="3716192"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84" name="Google Shape;684;p14"/>
            <p:cNvSpPr/>
            <p:nvPr/>
          </p:nvSpPr>
          <p:spPr>
            <a:xfrm>
              <a:off x="3897295"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85" name="Google Shape;685;p14"/>
            <p:cNvSpPr/>
            <p:nvPr/>
          </p:nvSpPr>
          <p:spPr>
            <a:xfrm>
              <a:off x="4078398"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86" name="Google Shape;686;p14"/>
            <p:cNvSpPr/>
            <p:nvPr/>
          </p:nvSpPr>
          <p:spPr>
            <a:xfrm>
              <a:off x="4259501"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87" name="Google Shape;687;p14"/>
            <p:cNvSpPr/>
            <p:nvPr/>
          </p:nvSpPr>
          <p:spPr>
            <a:xfrm>
              <a:off x="4440604"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88" name="Google Shape;688;p14"/>
            <p:cNvSpPr/>
            <p:nvPr/>
          </p:nvSpPr>
          <p:spPr>
            <a:xfrm>
              <a:off x="4621707"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89" name="Google Shape;689;p14"/>
            <p:cNvSpPr/>
            <p:nvPr/>
          </p:nvSpPr>
          <p:spPr>
            <a:xfrm>
              <a:off x="4802810"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90" name="Google Shape;690;p14"/>
            <p:cNvSpPr/>
            <p:nvPr/>
          </p:nvSpPr>
          <p:spPr>
            <a:xfrm>
              <a:off x="4983913"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91" name="Google Shape;691;p14"/>
            <p:cNvSpPr/>
            <p:nvPr/>
          </p:nvSpPr>
          <p:spPr>
            <a:xfrm>
              <a:off x="5165016"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92" name="Google Shape;692;p14"/>
            <p:cNvSpPr/>
            <p:nvPr/>
          </p:nvSpPr>
          <p:spPr>
            <a:xfrm>
              <a:off x="5346119"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93" name="Google Shape;693;p14"/>
            <p:cNvSpPr/>
            <p:nvPr/>
          </p:nvSpPr>
          <p:spPr>
            <a:xfrm>
              <a:off x="5527222"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94" name="Google Shape;694;p14"/>
            <p:cNvSpPr/>
            <p:nvPr/>
          </p:nvSpPr>
          <p:spPr>
            <a:xfrm>
              <a:off x="5708326"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95" name="Google Shape;695;p14"/>
            <p:cNvSpPr/>
            <p:nvPr/>
          </p:nvSpPr>
          <p:spPr>
            <a:xfrm>
              <a:off x="5889429"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96" name="Google Shape;696;p14"/>
            <p:cNvSpPr/>
            <p:nvPr/>
          </p:nvSpPr>
          <p:spPr>
            <a:xfrm>
              <a:off x="6070532"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97" name="Google Shape;697;p14"/>
            <p:cNvSpPr/>
            <p:nvPr/>
          </p:nvSpPr>
          <p:spPr>
            <a:xfrm>
              <a:off x="6251635"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98" name="Google Shape;698;p14"/>
            <p:cNvSpPr/>
            <p:nvPr/>
          </p:nvSpPr>
          <p:spPr>
            <a:xfrm>
              <a:off x="6432738"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99" name="Google Shape;699;p14"/>
            <p:cNvSpPr/>
            <p:nvPr/>
          </p:nvSpPr>
          <p:spPr>
            <a:xfrm>
              <a:off x="6613841"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700" name="Google Shape;700;p14"/>
            <p:cNvSpPr/>
            <p:nvPr/>
          </p:nvSpPr>
          <p:spPr>
            <a:xfrm>
              <a:off x="6794944"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701" name="Google Shape;701;p14"/>
            <p:cNvSpPr/>
            <p:nvPr/>
          </p:nvSpPr>
          <p:spPr>
            <a:xfrm>
              <a:off x="6976047"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702" name="Google Shape;702;p14"/>
            <p:cNvSpPr/>
            <p:nvPr/>
          </p:nvSpPr>
          <p:spPr>
            <a:xfrm>
              <a:off x="7157150"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703" name="Google Shape;703;p14"/>
            <p:cNvSpPr/>
            <p:nvPr/>
          </p:nvSpPr>
          <p:spPr>
            <a:xfrm>
              <a:off x="7338253"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704" name="Google Shape;704;p14"/>
            <p:cNvSpPr/>
            <p:nvPr/>
          </p:nvSpPr>
          <p:spPr>
            <a:xfrm>
              <a:off x="7519356"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705" name="Google Shape;705;p14"/>
            <p:cNvSpPr/>
            <p:nvPr/>
          </p:nvSpPr>
          <p:spPr>
            <a:xfrm>
              <a:off x="7700459"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706" name="Google Shape;706;p14"/>
            <p:cNvSpPr/>
            <p:nvPr/>
          </p:nvSpPr>
          <p:spPr>
            <a:xfrm>
              <a:off x="7881562"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707" name="Google Shape;707;p14"/>
            <p:cNvSpPr/>
            <p:nvPr/>
          </p:nvSpPr>
          <p:spPr>
            <a:xfrm>
              <a:off x="8062665"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708" name="Google Shape;708;p14"/>
            <p:cNvSpPr/>
            <p:nvPr/>
          </p:nvSpPr>
          <p:spPr>
            <a:xfrm>
              <a:off x="8243768"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709" name="Google Shape;709;p14"/>
            <p:cNvSpPr/>
            <p:nvPr/>
          </p:nvSpPr>
          <p:spPr>
            <a:xfrm>
              <a:off x="8424871"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710" name="Google Shape;710;p14"/>
            <p:cNvSpPr/>
            <p:nvPr/>
          </p:nvSpPr>
          <p:spPr>
            <a:xfrm>
              <a:off x="8605974"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711" name="Google Shape;711;p14"/>
            <p:cNvSpPr/>
            <p:nvPr/>
          </p:nvSpPr>
          <p:spPr>
            <a:xfrm>
              <a:off x="8787077"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712" name="Google Shape;712;p14"/>
            <p:cNvSpPr/>
            <p:nvPr/>
          </p:nvSpPr>
          <p:spPr>
            <a:xfrm>
              <a:off x="8968181" y="4973160"/>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713" name="Google Shape;713;p14"/>
            <p:cNvSpPr/>
            <p:nvPr/>
          </p:nvSpPr>
          <p:spPr>
            <a:xfrm>
              <a:off x="0" y="4822275"/>
              <a:ext cx="9144000" cy="67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714" name="Shape 714"/>
        <p:cNvGrpSpPr/>
        <p:nvPr/>
      </p:nvGrpSpPr>
      <p:grpSpPr>
        <a:xfrm>
          <a:off x="0" y="0"/>
          <a:ext cx="0" cy="0"/>
          <a:chOff x="0" y="0"/>
          <a:chExt cx="0" cy="0"/>
        </a:xfrm>
      </p:grpSpPr>
      <p:pic>
        <p:nvPicPr>
          <p:cNvPr id="715" name="Google Shape;715;p15"/>
          <p:cNvPicPr preferRelativeResize="0"/>
          <p:nvPr/>
        </p:nvPicPr>
        <p:blipFill>
          <a:blip r:embed="rId2">
            <a:alphaModFix amt="5000"/>
          </a:blip>
          <a:stretch>
            <a:fillRect/>
          </a:stretch>
        </p:blipFill>
        <p:spPr>
          <a:xfrm>
            <a:off x="0" y="0"/>
            <a:ext cx="9144003" cy="5143500"/>
          </a:xfrm>
          <a:prstGeom prst="rect">
            <a:avLst/>
          </a:prstGeom>
          <a:noFill/>
          <a:ln>
            <a:noFill/>
          </a:ln>
        </p:spPr>
      </p:pic>
      <p:sp>
        <p:nvSpPr>
          <p:cNvPr id="716" name="Google Shape;716;p15"/>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717" name="Google Shape;717;p15"/>
          <p:cNvGrpSpPr/>
          <p:nvPr/>
        </p:nvGrpSpPr>
        <p:grpSpPr>
          <a:xfrm>
            <a:off x="5524" y="4797575"/>
            <a:ext cx="9138600" cy="345900"/>
            <a:chOff x="5524" y="4797575"/>
            <a:chExt cx="9138600" cy="345900"/>
          </a:xfrm>
        </p:grpSpPr>
        <p:sp>
          <p:nvSpPr>
            <p:cNvPr id="718" name="Google Shape;718;p15"/>
            <p:cNvSpPr/>
            <p:nvPr/>
          </p:nvSpPr>
          <p:spPr>
            <a:xfrm rot="-5400000">
              <a:off x="4401874" y="401225"/>
              <a:ext cx="345900" cy="91386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719" name="Google Shape;719;p15"/>
            <p:cNvSpPr/>
            <p:nvPr/>
          </p:nvSpPr>
          <p:spPr>
            <a:xfrm>
              <a:off x="7566469" y="4887614"/>
              <a:ext cx="23929" cy="165907"/>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0" name="Google Shape;720;p15"/>
            <p:cNvSpPr/>
            <p:nvPr/>
          </p:nvSpPr>
          <p:spPr>
            <a:xfrm>
              <a:off x="7495496" y="4887614"/>
              <a:ext cx="23542" cy="165907"/>
            </a:xfrm>
            <a:custGeom>
              <a:avLst/>
              <a:gdLst/>
              <a:ahLst/>
              <a:cxnLst/>
              <a:rect l="l" t="t" r="r" b="b"/>
              <a:pathLst>
                <a:path w="1096" h="7722" extrusionOk="0">
                  <a:moveTo>
                    <a:pt x="0" y="0"/>
                  </a:moveTo>
                  <a:lnTo>
                    <a:pt x="0" y="7721"/>
                  </a:lnTo>
                  <a:lnTo>
                    <a:pt x="1095" y="7721"/>
                  </a:lnTo>
                  <a:lnTo>
                    <a:pt x="10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1" name="Google Shape;721;p15"/>
            <p:cNvSpPr/>
            <p:nvPr/>
          </p:nvSpPr>
          <p:spPr>
            <a:xfrm>
              <a:off x="7424136" y="4887614"/>
              <a:ext cx="23929" cy="165907"/>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2" name="Google Shape;722;p15"/>
            <p:cNvSpPr/>
            <p:nvPr/>
          </p:nvSpPr>
          <p:spPr>
            <a:xfrm>
              <a:off x="7681513" y="5029968"/>
              <a:ext cx="166277" cy="23548"/>
            </a:xfrm>
            <a:custGeom>
              <a:avLst/>
              <a:gdLst/>
              <a:ahLst/>
              <a:cxnLst/>
              <a:rect l="l" t="t" r="r" b="b"/>
              <a:pathLst>
                <a:path w="7741" h="1096" extrusionOk="0">
                  <a:moveTo>
                    <a:pt x="1" y="0"/>
                  </a:moveTo>
                  <a:lnTo>
                    <a:pt x="1" y="1095"/>
                  </a:lnTo>
                  <a:lnTo>
                    <a:pt x="7740" y="1095"/>
                  </a:lnTo>
                  <a:lnTo>
                    <a:pt x="77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3" name="Google Shape;723;p15"/>
            <p:cNvSpPr/>
            <p:nvPr/>
          </p:nvSpPr>
          <p:spPr>
            <a:xfrm>
              <a:off x="7681513" y="4958576"/>
              <a:ext cx="166277" cy="23956"/>
            </a:xfrm>
            <a:custGeom>
              <a:avLst/>
              <a:gdLst/>
              <a:ahLst/>
              <a:cxnLst/>
              <a:rect l="l" t="t" r="r" b="b"/>
              <a:pathLst>
                <a:path w="7741" h="1115" extrusionOk="0">
                  <a:moveTo>
                    <a:pt x="1" y="1"/>
                  </a:moveTo>
                  <a:lnTo>
                    <a:pt x="1" y="1115"/>
                  </a:lnTo>
                  <a:lnTo>
                    <a:pt x="7740" y="1115"/>
                  </a:lnTo>
                  <a:lnTo>
                    <a:pt x="77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4" name="Google Shape;724;p15"/>
            <p:cNvSpPr/>
            <p:nvPr/>
          </p:nvSpPr>
          <p:spPr>
            <a:xfrm>
              <a:off x="7681521" y="4887614"/>
              <a:ext cx="166277" cy="23548"/>
            </a:xfrm>
            <a:custGeom>
              <a:avLst/>
              <a:gdLst/>
              <a:ahLst/>
              <a:cxnLst/>
              <a:rect l="l" t="t" r="r" b="b"/>
              <a:pathLst>
                <a:path w="7741" h="1096" extrusionOk="0">
                  <a:moveTo>
                    <a:pt x="1" y="0"/>
                  </a:moveTo>
                  <a:lnTo>
                    <a:pt x="1" y="1095"/>
                  </a:lnTo>
                  <a:lnTo>
                    <a:pt x="7740" y="1095"/>
                  </a:lnTo>
                  <a:lnTo>
                    <a:pt x="77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5" name="Google Shape;725;p15"/>
            <p:cNvSpPr/>
            <p:nvPr/>
          </p:nvSpPr>
          <p:spPr>
            <a:xfrm>
              <a:off x="8596017" y="4887614"/>
              <a:ext cx="23950" cy="165907"/>
            </a:xfrm>
            <a:custGeom>
              <a:avLst/>
              <a:gdLst/>
              <a:ahLst/>
              <a:cxnLst/>
              <a:rect l="l" t="t" r="r" b="b"/>
              <a:pathLst>
                <a:path w="1115" h="7722" extrusionOk="0">
                  <a:moveTo>
                    <a:pt x="1" y="0"/>
                  </a:moveTo>
                  <a:lnTo>
                    <a:pt x="1" y="7721"/>
                  </a:lnTo>
                  <a:lnTo>
                    <a:pt x="1115" y="7721"/>
                  </a:lnTo>
                  <a:lnTo>
                    <a:pt x="1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6" name="Google Shape;726;p15"/>
            <p:cNvSpPr/>
            <p:nvPr/>
          </p:nvSpPr>
          <p:spPr>
            <a:xfrm>
              <a:off x="8525065" y="4887614"/>
              <a:ext cx="23542" cy="165907"/>
            </a:xfrm>
            <a:custGeom>
              <a:avLst/>
              <a:gdLst/>
              <a:ahLst/>
              <a:cxnLst/>
              <a:rect l="l" t="t" r="r" b="b"/>
              <a:pathLst>
                <a:path w="1096" h="7722" extrusionOk="0">
                  <a:moveTo>
                    <a:pt x="0" y="0"/>
                  </a:moveTo>
                  <a:lnTo>
                    <a:pt x="0" y="7721"/>
                  </a:lnTo>
                  <a:lnTo>
                    <a:pt x="1095" y="7721"/>
                  </a:lnTo>
                  <a:lnTo>
                    <a:pt x="10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7" name="Google Shape;727;p15"/>
            <p:cNvSpPr/>
            <p:nvPr/>
          </p:nvSpPr>
          <p:spPr>
            <a:xfrm>
              <a:off x="8453684" y="4887614"/>
              <a:ext cx="23950" cy="165907"/>
            </a:xfrm>
            <a:custGeom>
              <a:avLst/>
              <a:gdLst/>
              <a:ahLst/>
              <a:cxnLst/>
              <a:rect l="l" t="t" r="r" b="b"/>
              <a:pathLst>
                <a:path w="1115" h="7722" extrusionOk="0">
                  <a:moveTo>
                    <a:pt x="1" y="0"/>
                  </a:moveTo>
                  <a:lnTo>
                    <a:pt x="1"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8" name="Google Shape;728;p15"/>
            <p:cNvSpPr/>
            <p:nvPr/>
          </p:nvSpPr>
          <p:spPr>
            <a:xfrm>
              <a:off x="8196308" y="5029968"/>
              <a:ext cx="166255" cy="23548"/>
            </a:xfrm>
            <a:custGeom>
              <a:avLst/>
              <a:gdLst/>
              <a:ahLst/>
              <a:cxnLst/>
              <a:rect l="l" t="t" r="r" b="b"/>
              <a:pathLst>
                <a:path w="7740" h="1096" extrusionOk="0">
                  <a:moveTo>
                    <a:pt x="0" y="0"/>
                  </a:moveTo>
                  <a:lnTo>
                    <a:pt x="0" y="1095"/>
                  </a:lnTo>
                  <a:lnTo>
                    <a:pt x="7740" y="1095"/>
                  </a:lnTo>
                  <a:lnTo>
                    <a:pt x="77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9" name="Google Shape;729;p15"/>
            <p:cNvSpPr/>
            <p:nvPr/>
          </p:nvSpPr>
          <p:spPr>
            <a:xfrm>
              <a:off x="8196308" y="4958576"/>
              <a:ext cx="166255" cy="23956"/>
            </a:xfrm>
            <a:custGeom>
              <a:avLst/>
              <a:gdLst/>
              <a:ahLst/>
              <a:cxnLst/>
              <a:rect l="l" t="t" r="r" b="b"/>
              <a:pathLst>
                <a:path w="7740" h="1115" extrusionOk="0">
                  <a:moveTo>
                    <a:pt x="0" y="1"/>
                  </a:moveTo>
                  <a:lnTo>
                    <a:pt x="0" y="1115"/>
                  </a:lnTo>
                  <a:lnTo>
                    <a:pt x="7740" y="1115"/>
                  </a:lnTo>
                  <a:lnTo>
                    <a:pt x="77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0" name="Google Shape;730;p15"/>
            <p:cNvSpPr/>
            <p:nvPr/>
          </p:nvSpPr>
          <p:spPr>
            <a:xfrm>
              <a:off x="8196308" y="4887614"/>
              <a:ext cx="166255" cy="23548"/>
            </a:xfrm>
            <a:custGeom>
              <a:avLst/>
              <a:gdLst/>
              <a:ahLst/>
              <a:cxnLst/>
              <a:rect l="l" t="t" r="r" b="b"/>
              <a:pathLst>
                <a:path w="7740" h="1096" extrusionOk="0">
                  <a:moveTo>
                    <a:pt x="0" y="0"/>
                  </a:moveTo>
                  <a:lnTo>
                    <a:pt x="0" y="1095"/>
                  </a:lnTo>
                  <a:lnTo>
                    <a:pt x="7740" y="1095"/>
                  </a:lnTo>
                  <a:lnTo>
                    <a:pt x="77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1" name="Google Shape;731;p15"/>
            <p:cNvSpPr/>
            <p:nvPr/>
          </p:nvSpPr>
          <p:spPr>
            <a:xfrm>
              <a:off x="8686845" y="5029968"/>
              <a:ext cx="166277" cy="23548"/>
            </a:xfrm>
            <a:custGeom>
              <a:avLst/>
              <a:gdLst/>
              <a:ahLst/>
              <a:cxnLst/>
              <a:rect l="l" t="t" r="r" b="b"/>
              <a:pathLst>
                <a:path w="7741" h="1096" extrusionOk="0">
                  <a:moveTo>
                    <a:pt x="0" y="0"/>
                  </a:moveTo>
                  <a:lnTo>
                    <a:pt x="0" y="1095"/>
                  </a:lnTo>
                  <a:lnTo>
                    <a:pt x="7740" y="1095"/>
                  </a:lnTo>
                  <a:lnTo>
                    <a:pt x="77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2" name="Google Shape;732;p15"/>
            <p:cNvSpPr/>
            <p:nvPr/>
          </p:nvSpPr>
          <p:spPr>
            <a:xfrm>
              <a:off x="8686845" y="4958576"/>
              <a:ext cx="166277" cy="23956"/>
            </a:xfrm>
            <a:custGeom>
              <a:avLst/>
              <a:gdLst/>
              <a:ahLst/>
              <a:cxnLst/>
              <a:rect l="l" t="t" r="r" b="b"/>
              <a:pathLst>
                <a:path w="7741" h="1115" extrusionOk="0">
                  <a:moveTo>
                    <a:pt x="0" y="1"/>
                  </a:moveTo>
                  <a:lnTo>
                    <a:pt x="0" y="1115"/>
                  </a:lnTo>
                  <a:lnTo>
                    <a:pt x="7740" y="1115"/>
                  </a:lnTo>
                  <a:lnTo>
                    <a:pt x="77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3" name="Google Shape;733;p15"/>
            <p:cNvSpPr/>
            <p:nvPr/>
          </p:nvSpPr>
          <p:spPr>
            <a:xfrm>
              <a:off x="8686845" y="4887614"/>
              <a:ext cx="166277" cy="23548"/>
            </a:xfrm>
            <a:custGeom>
              <a:avLst/>
              <a:gdLst/>
              <a:ahLst/>
              <a:cxnLst/>
              <a:rect l="l" t="t" r="r" b="b"/>
              <a:pathLst>
                <a:path w="7741" h="1096" extrusionOk="0">
                  <a:moveTo>
                    <a:pt x="0" y="0"/>
                  </a:moveTo>
                  <a:lnTo>
                    <a:pt x="0" y="1095"/>
                  </a:lnTo>
                  <a:lnTo>
                    <a:pt x="7740" y="1095"/>
                  </a:lnTo>
                  <a:lnTo>
                    <a:pt x="77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4" name="Google Shape;734;p15"/>
            <p:cNvSpPr/>
            <p:nvPr/>
          </p:nvSpPr>
          <p:spPr>
            <a:xfrm>
              <a:off x="9062338" y="4887614"/>
              <a:ext cx="23929" cy="165907"/>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5" name="Google Shape;735;p15"/>
            <p:cNvSpPr/>
            <p:nvPr/>
          </p:nvSpPr>
          <p:spPr>
            <a:xfrm>
              <a:off x="8991365" y="4887614"/>
              <a:ext cx="23542" cy="165907"/>
            </a:xfrm>
            <a:custGeom>
              <a:avLst/>
              <a:gdLst/>
              <a:ahLst/>
              <a:cxnLst/>
              <a:rect l="l" t="t" r="r" b="b"/>
              <a:pathLst>
                <a:path w="1096" h="7722" extrusionOk="0">
                  <a:moveTo>
                    <a:pt x="0" y="0"/>
                  </a:moveTo>
                  <a:lnTo>
                    <a:pt x="0" y="7721"/>
                  </a:lnTo>
                  <a:lnTo>
                    <a:pt x="1096" y="7721"/>
                  </a:lnTo>
                  <a:lnTo>
                    <a:pt x="10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6" name="Google Shape;736;p15"/>
            <p:cNvSpPr/>
            <p:nvPr/>
          </p:nvSpPr>
          <p:spPr>
            <a:xfrm>
              <a:off x="8920005" y="4887614"/>
              <a:ext cx="23929" cy="165907"/>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7" name="Google Shape;737;p15"/>
            <p:cNvSpPr/>
            <p:nvPr/>
          </p:nvSpPr>
          <p:spPr>
            <a:xfrm>
              <a:off x="8081243" y="4887614"/>
              <a:ext cx="23950" cy="165907"/>
            </a:xfrm>
            <a:custGeom>
              <a:avLst/>
              <a:gdLst/>
              <a:ahLst/>
              <a:cxnLst/>
              <a:rect l="l" t="t" r="r" b="b"/>
              <a:pathLst>
                <a:path w="1115" h="7722" extrusionOk="0">
                  <a:moveTo>
                    <a:pt x="1" y="0"/>
                  </a:moveTo>
                  <a:lnTo>
                    <a:pt x="1"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8" name="Google Shape;738;p15"/>
            <p:cNvSpPr/>
            <p:nvPr/>
          </p:nvSpPr>
          <p:spPr>
            <a:xfrm>
              <a:off x="8010270" y="4887614"/>
              <a:ext cx="23542" cy="165907"/>
            </a:xfrm>
            <a:custGeom>
              <a:avLst/>
              <a:gdLst/>
              <a:ahLst/>
              <a:cxnLst/>
              <a:rect l="l" t="t" r="r" b="b"/>
              <a:pathLst>
                <a:path w="1096" h="7722" extrusionOk="0">
                  <a:moveTo>
                    <a:pt x="1" y="0"/>
                  </a:moveTo>
                  <a:lnTo>
                    <a:pt x="1" y="7721"/>
                  </a:lnTo>
                  <a:lnTo>
                    <a:pt x="1096" y="7721"/>
                  </a:lnTo>
                  <a:lnTo>
                    <a:pt x="10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9" name="Google Shape;739;p15"/>
            <p:cNvSpPr/>
            <p:nvPr/>
          </p:nvSpPr>
          <p:spPr>
            <a:xfrm>
              <a:off x="7938910" y="4887614"/>
              <a:ext cx="23950" cy="165907"/>
            </a:xfrm>
            <a:custGeom>
              <a:avLst/>
              <a:gdLst/>
              <a:ahLst/>
              <a:cxnLst/>
              <a:rect l="l" t="t" r="r" b="b"/>
              <a:pathLst>
                <a:path w="1115"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0" name="Google Shape;740;p15"/>
            <p:cNvSpPr/>
            <p:nvPr/>
          </p:nvSpPr>
          <p:spPr>
            <a:xfrm>
              <a:off x="7034665" y="4887614"/>
              <a:ext cx="23929" cy="165907"/>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1" name="Google Shape;741;p15"/>
            <p:cNvSpPr/>
            <p:nvPr/>
          </p:nvSpPr>
          <p:spPr>
            <a:xfrm>
              <a:off x="6963692" y="4887614"/>
              <a:ext cx="23542" cy="165907"/>
            </a:xfrm>
            <a:custGeom>
              <a:avLst/>
              <a:gdLst/>
              <a:ahLst/>
              <a:cxnLst/>
              <a:rect l="l" t="t" r="r" b="b"/>
              <a:pathLst>
                <a:path w="1096" h="7722" extrusionOk="0">
                  <a:moveTo>
                    <a:pt x="0" y="0"/>
                  </a:moveTo>
                  <a:lnTo>
                    <a:pt x="0" y="7721"/>
                  </a:lnTo>
                  <a:lnTo>
                    <a:pt x="1095" y="7721"/>
                  </a:lnTo>
                  <a:lnTo>
                    <a:pt x="10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2" name="Google Shape;742;p15"/>
            <p:cNvSpPr/>
            <p:nvPr/>
          </p:nvSpPr>
          <p:spPr>
            <a:xfrm>
              <a:off x="6892332" y="4887614"/>
              <a:ext cx="23929" cy="165907"/>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3" name="Google Shape;743;p15"/>
            <p:cNvSpPr/>
            <p:nvPr/>
          </p:nvSpPr>
          <p:spPr>
            <a:xfrm>
              <a:off x="7149709" y="5029968"/>
              <a:ext cx="166277" cy="23548"/>
            </a:xfrm>
            <a:custGeom>
              <a:avLst/>
              <a:gdLst/>
              <a:ahLst/>
              <a:cxnLst/>
              <a:rect l="l" t="t" r="r" b="b"/>
              <a:pathLst>
                <a:path w="7741" h="1096" extrusionOk="0">
                  <a:moveTo>
                    <a:pt x="1" y="0"/>
                  </a:moveTo>
                  <a:lnTo>
                    <a:pt x="1" y="1095"/>
                  </a:lnTo>
                  <a:lnTo>
                    <a:pt x="7740" y="1095"/>
                  </a:lnTo>
                  <a:lnTo>
                    <a:pt x="77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4" name="Google Shape;744;p15"/>
            <p:cNvSpPr/>
            <p:nvPr/>
          </p:nvSpPr>
          <p:spPr>
            <a:xfrm>
              <a:off x="7149709" y="4958576"/>
              <a:ext cx="166277" cy="23956"/>
            </a:xfrm>
            <a:custGeom>
              <a:avLst/>
              <a:gdLst/>
              <a:ahLst/>
              <a:cxnLst/>
              <a:rect l="l" t="t" r="r" b="b"/>
              <a:pathLst>
                <a:path w="7741" h="1115" extrusionOk="0">
                  <a:moveTo>
                    <a:pt x="1" y="1"/>
                  </a:moveTo>
                  <a:lnTo>
                    <a:pt x="1" y="1115"/>
                  </a:lnTo>
                  <a:lnTo>
                    <a:pt x="7740" y="1115"/>
                  </a:lnTo>
                  <a:lnTo>
                    <a:pt x="77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5" name="Google Shape;745;p15"/>
            <p:cNvSpPr/>
            <p:nvPr/>
          </p:nvSpPr>
          <p:spPr>
            <a:xfrm>
              <a:off x="7149717" y="4887614"/>
              <a:ext cx="166277" cy="23548"/>
            </a:xfrm>
            <a:custGeom>
              <a:avLst/>
              <a:gdLst/>
              <a:ahLst/>
              <a:cxnLst/>
              <a:rect l="l" t="t" r="r" b="b"/>
              <a:pathLst>
                <a:path w="7741" h="1096" extrusionOk="0">
                  <a:moveTo>
                    <a:pt x="1" y="0"/>
                  </a:moveTo>
                  <a:lnTo>
                    <a:pt x="1" y="1095"/>
                  </a:lnTo>
                  <a:lnTo>
                    <a:pt x="7740" y="1095"/>
                  </a:lnTo>
                  <a:lnTo>
                    <a:pt x="77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6" name="Google Shape;746;p15"/>
            <p:cNvSpPr/>
            <p:nvPr/>
          </p:nvSpPr>
          <p:spPr>
            <a:xfrm>
              <a:off x="5467419" y="4887614"/>
              <a:ext cx="23929" cy="165907"/>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7" name="Google Shape;747;p15"/>
            <p:cNvSpPr/>
            <p:nvPr/>
          </p:nvSpPr>
          <p:spPr>
            <a:xfrm>
              <a:off x="5396446" y="4887614"/>
              <a:ext cx="23542" cy="165907"/>
            </a:xfrm>
            <a:custGeom>
              <a:avLst/>
              <a:gdLst/>
              <a:ahLst/>
              <a:cxnLst/>
              <a:rect l="l" t="t" r="r" b="b"/>
              <a:pathLst>
                <a:path w="1096" h="7722" extrusionOk="0">
                  <a:moveTo>
                    <a:pt x="0" y="0"/>
                  </a:moveTo>
                  <a:lnTo>
                    <a:pt x="0" y="7721"/>
                  </a:lnTo>
                  <a:lnTo>
                    <a:pt x="1095" y="7721"/>
                  </a:lnTo>
                  <a:lnTo>
                    <a:pt x="10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8" name="Google Shape;748;p15"/>
            <p:cNvSpPr/>
            <p:nvPr/>
          </p:nvSpPr>
          <p:spPr>
            <a:xfrm>
              <a:off x="5325086" y="4887614"/>
              <a:ext cx="23929" cy="165907"/>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9" name="Google Shape;749;p15"/>
            <p:cNvSpPr/>
            <p:nvPr/>
          </p:nvSpPr>
          <p:spPr>
            <a:xfrm>
              <a:off x="5582463" y="5029968"/>
              <a:ext cx="166277" cy="23548"/>
            </a:xfrm>
            <a:custGeom>
              <a:avLst/>
              <a:gdLst/>
              <a:ahLst/>
              <a:cxnLst/>
              <a:rect l="l" t="t" r="r" b="b"/>
              <a:pathLst>
                <a:path w="7741" h="1096" extrusionOk="0">
                  <a:moveTo>
                    <a:pt x="1" y="0"/>
                  </a:moveTo>
                  <a:lnTo>
                    <a:pt x="1" y="1095"/>
                  </a:lnTo>
                  <a:lnTo>
                    <a:pt x="7740" y="1095"/>
                  </a:lnTo>
                  <a:lnTo>
                    <a:pt x="77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0" name="Google Shape;750;p15"/>
            <p:cNvSpPr/>
            <p:nvPr/>
          </p:nvSpPr>
          <p:spPr>
            <a:xfrm>
              <a:off x="5582463" y="4958576"/>
              <a:ext cx="166277" cy="23956"/>
            </a:xfrm>
            <a:custGeom>
              <a:avLst/>
              <a:gdLst/>
              <a:ahLst/>
              <a:cxnLst/>
              <a:rect l="l" t="t" r="r" b="b"/>
              <a:pathLst>
                <a:path w="7741" h="1115" extrusionOk="0">
                  <a:moveTo>
                    <a:pt x="1" y="1"/>
                  </a:moveTo>
                  <a:lnTo>
                    <a:pt x="1" y="1115"/>
                  </a:lnTo>
                  <a:lnTo>
                    <a:pt x="7740" y="1115"/>
                  </a:lnTo>
                  <a:lnTo>
                    <a:pt x="77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1" name="Google Shape;751;p15"/>
            <p:cNvSpPr/>
            <p:nvPr/>
          </p:nvSpPr>
          <p:spPr>
            <a:xfrm>
              <a:off x="5582471" y="4887614"/>
              <a:ext cx="166277" cy="23548"/>
            </a:xfrm>
            <a:custGeom>
              <a:avLst/>
              <a:gdLst/>
              <a:ahLst/>
              <a:cxnLst/>
              <a:rect l="l" t="t" r="r" b="b"/>
              <a:pathLst>
                <a:path w="7741" h="1096" extrusionOk="0">
                  <a:moveTo>
                    <a:pt x="1" y="0"/>
                  </a:moveTo>
                  <a:lnTo>
                    <a:pt x="1" y="1095"/>
                  </a:lnTo>
                  <a:lnTo>
                    <a:pt x="7740" y="1095"/>
                  </a:lnTo>
                  <a:lnTo>
                    <a:pt x="77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2" name="Google Shape;752;p15"/>
            <p:cNvSpPr/>
            <p:nvPr/>
          </p:nvSpPr>
          <p:spPr>
            <a:xfrm>
              <a:off x="6496967" y="4887614"/>
              <a:ext cx="23950" cy="165907"/>
            </a:xfrm>
            <a:custGeom>
              <a:avLst/>
              <a:gdLst/>
              <a:ahLst/>
              <a:cxnLst/>
              <a:rect l="l" t="t" r="r" b="b"/>
              <a:pathLst>
                <a:path w="1115" h="7722" extrusionOk="0">
                  <a:moveTo>
                    <a:pt x="1" y="0"/>
                  </a:moveTo>
                  <a:lnTo>
                    <a:pt x="1" y="7721"/>
                  </a:lnTo>
                  <a:lnTo>
                    <a:pt x="1115" y="7721"/>
                  </a:lnTo>
                  <a:lnTo>
                    <a:pt x="1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3" name="Google Shape;753;p15"/>
            <p:cNvSpPr/>
            <p:nvPr/>
          </p:nvSpPr>
          <p:spPr>
            <a:xfrm>
              <a:off x="6426015" y="4887614"/>
              <a:ext cx="23542" cy="165907"/>
            </a:xfrm>
            <a:custGeom>
              <a:avLst/>
              <a:gdLst/>
              <a:ahLst/>
              <a:cxnLst/>
              <a:rect l="l" t="t" r="r" b="b"/>
              <a:pathLst>
                <a:path w="1096" h="7722" extrusionOk="0">
                  <a:moveTo>
                    <a:pt x="0" y="0"/>
                  </a:moveTo>
                  <a:lnTo>
                    <a:pt x="0" y="7721"/>
                  </a:lnTo>
                  <a:lnTo>
                    <a:pt x="1095" y="7721"/>
                  </a:lnTo>
                  <a:lnTo>
                    <a:pt x="10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4" name="Google Shape;754;p15"/>
            <p:cNvSpPr/>
            <p:nvPr/>
          </p:nvSpPr>
          <p:spPr>
            <a:xfrm>
              <a:off x="6354634" y="4887614"/>
              <a:ext cx="23950" cy="165907"/>
            </a:xfrm>
            <a:custGeom>
              <a:avLst/>
              <a:gdLst/>
              <a:ahLst/>
              <a:cxnLst/>
              <a:rect l="l" t="t" r="r" b="b"/>
              <a:pathLst>
                <a:path w="1115" h="7722" extrusionOk="0">
                  <a:moveTo>
                    <a:pt x="1" y="0"/>
                  </a:moveTo>
                  <a:lnTo>
                    <a:pt x="1"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5" name="Google Shape;755;p15"/>
            <p:cNvSpPr/>
            <p:nvPr/>
          </p:nvSpPr>
          <p:spPr>
            <a:xfrm>
              <a:off x="6097258" y="5029968"/>
              <a:ext cx="166255" cy="23548"/>
            </a:xfrm>
            <a:custGeom>
              <a:avLst/>
              <a:gdLst/>
              <a:ahLst/>
              <a:cxnLst/>
              <a:rect l="l" t="t" r="r" b="b"/>
              <a:pathLst>
                <a:path w="7740" h="1096" extrusionOk="0">
                  <a:moveTo>
                    <a:pt x="0" y="0"/>
                  </a:moveTo>
                  <a:lnTo>
                    <a:pt x="0" y="1095"/>
                  </a:lnTo>
                  <a:lnTo>
                    <a:pt x="7740" y="1095"/>
                  </a:lnTo>
                  <a:lnTo>
                    <a:pt x="77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6" name="Google Shape;756;p15"/>
            <p:cNvSpPr/>
            <p:nvPr/>
          </p:nvSpPr>
          <p:spPr>
            <a:xfrm>
              <a:off x="6097258" y="4958576"/>
              <a:ext cx="166255" cy="23956"/>
            </a:xfrm>
            <a:custGeom>
              <a:avLst/>
              <a:gdLst/>
              <a:ahLst/>
              <a:cxnLst/>
              <a:rect l="l" t="t" r="r" b="b"/>
              <a:pathLst>
                <a:path w="7740" h="1115" extrusionOk="0">
                  <a:moveTo>
                    <a:pt x="0" y="1"/>
                  </a:moveTo>
                  <a:lnTo>
                    <a:pt x="0" y="1115"/>
                  </a:lnTo>
                  <a:lnTo>
                    <a:pt x="7740" y="1115"/>
                  </a:lnTo>
                  <a:lnTo>
                    <a:pt x="77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7" name="Google Shape;757;p15"/>
            <p:cNvSpPr/>
            <p:nvPr/>
          </p:nvSpPr>
          <p:spPr>
            <a:xfrm>
              <a:off x="6097258" y="4887614"/>
              <a:ext cx="166255" cy="23548"/>
            </a:xfrm>
            <a:custGeom>
              <a:avLst/>
              <a:gdLst/>
              <a:ahLst/>
              <a:cxnLst/>
              <a:rect l="l" t="t" r="r" b="b"/>
              <a:pathLst>
                <a:path w="7740" h="1096" extrusionOk="0">
                  <a:moveTo>
                    <a:pt x="0" y="0"/>
                  </a:moveTo>
                  <a:lnTo>
                    <a:pt x="0" y="1095"/>
                  </a:lnTo>
                  <a:lnTo>
                    <a:pt x="7740" y="1095"/>
                  </a:lnTo>
                  <a:lnTo>
                    <a:pt x="77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8" name="Google Shape;758;p15"/>
            <p:cNvSpPr/>
            <p:nvPr/>
          </p:nvSpPr>
          <p:spPr>
            <a:xfrm>
              <a:off x="6587795" y="5029968"/>
              <a:ext cx="166277" cy="23548"/>
            </a:xfrm>
            <a:custGeom>
              <a:avLst/>
              <a:gdLst/>
              <a:ahLst/>
              <a:cxnLst/>
              <a:rect l="l" t="t" r="r" b="b"/>
              <a:pathLst>
                <a:path w="7741" h="1096" extrusionOk="0">
                  <a:moveTo>
                    <a:pt x="0" y="0"/>
                  </a:moveTo>
                  <a:lnTo>
                    <a:pt x="0" y="1095"/>
                  </a:lnTo>
                  <a:lnTo>
                    <a:pt x="7740" y="1095"/>
                  </a:lnTo>
                  <a:lnTo>
                    <a:pt x="77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9" name="Google Shape;759;p15"/>
            <p:cNvSpPr/>
            <p:nvPr/>
          </p:nvSpPr>
          <p:spPr>
            <a:xfrm>
              <a:off x="6587795" y="4958576"/>
              <a:ext cx="166277" cy="23956"/>
            </a:xfrm>
            <a:custGeom>
              <a:avLst/>
              <a:gdLst/>
              <a:ahLst/>
              <a:cxnLst/>
              <a:rect l="l" t="t" r="r" b="b"/>
              <a:pathLst>
                <a:path w="7741" h="1115" extrusionOk="0">
                  <a:moveTo>
                    <a:pt x="0" y="1"/>
                  </a:moveTo>
                  <a:lnTo>
                    <a:pt x="0" y="1115"/>
                  </a:lnTo>
                  <a:lnTo>
                    <a:pt x="7740" y="1115"/>
                  </a:lnTo>
                  <a:lnTo>
                    <a:pt x="77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0" name="Google Shape;760;p15"/>
            <p:cNvSpPr/>
            <p:nvPr/>
          </p:nvSpPr>
          <p:spPr>
            <a:xfrm>
              <a:off x="6587795" y="4887614"/>
              <a:ext cx="166277" cy="23548"/>
            </a:xfrm>
            <a:custGeom>
              <a:avLst/>
              <a:gdLst/>
              <a:ahLst/>
              <a:cxnLst/>
              <a:rect l="l" t="t" r="r" b="b"/>
              <a:pathLst>
                <a:path w="7741" h="1096" extrusionOk="0">
                  <a:moveTo>
                    <a:pt x="0" y="0"/>
                  </a:moveTo>
                  <a:lnTo>
                    <a:pt x="0" y="1095"/>
                  </a:lnTo>
                  <a:lnTo>
                    <a:pt x="7740" y="1095"/>
                  </a:lnTo>
                  <a:lnTo>
                    <a:pt x="77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1" name="Google Shape;761;p15"/>
            <p:cNvSpPr/>
            <p:nvPr/>
          </p:nvSpPr>
          <p:spPr>
            <a:xfrm>
              <a:off x="5982193" y="4887614"/>
              <a:ext cx="23950" cy="165907"/>
            </a:xfrm>
            <a:custGeom>
              <a:avLst/>
              <a:gdLst/>
              <a:ahLst/>
              <a:cxnLst/>
              <a:rect l="l" t="t" r="r" b="b"/>
              <a:pathLst>
                <a:path w="1115" h="7722" extrusionOk="0">
                  <a:moveTo>
                    <a:pt x="1" y="0"/>
                  </a:moveTo>
                  <a:lnTo>
                    <a:pt x="1"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2" name="Google Shape;762;p15"/>
            <p:cNvSpPr/>
            <p:nvPr/>
          </p:nvSpPr>
          <p:spPr>
            <a:xfrm>
              <a:off x="5911220" y="4887614"/>
              <a:ext cx="23542" cy="165907"/>
            </a:xfrm>
            <a:custGeom>
              <a:avLst/>
              <a:gdLst/>
              <a:ahLst/>
              <a:cxnLst/>
              <a:rect l="l" t="t" r="r" b="b"/>
              <a:pathLst>
                <a:path w="1096" h="7722" extrusionOk="0">
                  <a:moveTo>
                    <a:pt x="1" y="0"/>
                  </a:moveTo>
                  <a:lnTo>
                    <a:pt x="1" y="7721"/>
                  </a:lnTo>
                  <a:lnTo>
                    <a:pt x="1096" y="7721"/>
                  </a:lnTo>
                  <a:lnTo>
                    <a:pt x="10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3" name="Google Shape;763;p15"/>
            <p:cNvSpPr/>
            <p:nvPr/>
          </p:nvSpPr>
          <p:spPr>
            <a:xfrm>
              <a:off x="5839860" y="4887614"/>
              <a:ext cx="23950" cy="165907"/>
            </a:xfrm>
            <a:custGeom>
              <a:avLst/>
              <a:gdLst/>
              <a:ahLst/>
              <a:cxnLst/>
              <a:rect l="l" t="t" r="r" b="b"/>
              <a:pathLst>
                <a:path w="1115"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4" name="Google Shape;764;p15"/>
            <p:cNvSpPr/>
            <p:nvPr/>
          </p:nvSpPr>
          <p:spPr>
            <a:xfrm>
              <a:off x="4935615" y="4887614"/>
              <a:ext cx="23929" cy="165907"/>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5" name="Google Shape;765;p15"/>
            <p:cNvSpPr/>
            <p:nvPr/>
          </p:nvSpPr>
          <p:spPr>
            <a:xfrm>
              <a:off x="4864642" y="4887614"/>
              <a:ext cx="23542" cy="165907"/>
            </a:xfrm>
            <a:custGeom>
              <a:avLst/>
              <a:gdLst/>
              <a:ahLst/>
              <a:cxnLst/>
              <a:rect l="l" t="t" r="r" b="b"/>
              <a:pathLst>
                <a:path w="1096" h="7722" extrusionOk="0">
                  <a:moveTo>
                    <a:pt x="0" y="0"/>
                  </a:moveTo>
                  <a:lnTo>
                    <a:pt x="0" y="7721"/>
                  </a:lnTo>
                  <a:lnTo>
                    <a:pt x="1095" y="7721"/>
                  </a:lnTo>
                  <a:lnTo>
                    <a:pt x="10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6" name="Google Shape;766;p15"/>
            <p:cNvSpPr/>
            <p:nvPr/>
          </p:nvSpPr>
          <p:spPr>
            <a:xfrm>
              <a:off x="4793282" y="4887614"/>
              <a:ext cx="23929" cy="165907"/>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7" name="Google Shape;767;p15"/>
            <p:cNvSpPr/>
            <p:nvPr/>
          </p:nvSpPr>
          <p:spPr>
            <a:xfrm>
              <a:off x="5050659" y="5029968"/>
              <a:ext cx="166277" cy="23548"/>
            </a:xfrm>
            <a:custGeom>
              <a:avLst/>
              <a:gdLst/>
              <a:ahLst/>
              <a:cxnLst/>
              <a:rect l="l" t="t" r="r" b="b"/>
              <a:pathLst>
                <a:path w="7741" h="1096" extrusionOk="0">
                  <a:moveTo>
                    <a:pt x="1" y="0"/>
                  </a:moveTo>
                  <a:lnTo>
                    <a:pt x="1" y="1095"/>
                  </a:lnTo>
                  <a:lnTo>
                    <a:pt x="7740" y="1095"/>
                  </a:lnTo>
                  <a:lnTo>
                    <a:pt x="77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8" name="Google Shape;768;p15"/>
            <p:cNvSpPr/>
            <p:nvPr/>
          </p:nvSpPr>
          <p:spPr>
            <a:xfrm>
              <a:off x="5050659" y="4958576"/>
              <a:ext cx="166277" cy="23956"/>
            </a:xfrm>
            <a:custGeom>
              <a:avLst/>
              <a:gdLst/>
              <a:ahLst/>
              <a:cxnLst/>
              <a:rect l="l" t="t" r="r" b="b"/>
              <a:pathLst>
                <a:path w="7741" h="1115" extrusionOk="0">
                  <a:moveTo>
                    <a:pt x="1" y="1"/>
                  </a:moveTo>
                  <a:lnTo>
                    <a:pt x="1" y="1115"/>
                  </a:lnTo>
                  <a:lnTo>
                    <a:pt x="7740" y="1115"/>
                  </a:lnTo>
                  <a:lnTo>
                    <a:pt x="77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9" name="Google Shape;769;p15"/>
            <p:cNvSpPr/>
            <p:nvPr/>
          </p:nvSpPr>
          <p:spPr>
            <a:xfrm>
              <a:off x="5050667" y="4887614"/>
              <a:ext cx="166277" cy="23548"/>
            </a:xfrm>
            <a:custGeom>
              <a:avLst/>
              <a:gdLst/>
              <a:ahLst/>
              <a:cxnLst/>
              <a:rect l="l" t="t" r="r" b="b"/>
              <a:pathLst>
                <a:path w="7741" h="1096" extrusionOk="0">
                  <a:moveTo>
                    <a:pt x="1" y="0"/>
                  </a:moveTo>
                  <a:lnTo>
                    <a:pt x="1" y="1095"/>
                  </a:lnTo>
                  <a:lnTo>
                    <a:pt x="7740" y="1095"/>
                  </a:lnTo>
                  <a:lnTo>
                    <a:pt x="77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0" name="Google Shape;770;p15"/>
            <p:cNvSpPr/>
            <p:nvPr/>
          </p:nvSpPr>
          <p:spPr>
            <a:xfrm>
              <a:off x="3368369" y="4887614"/>
              <a:ext cx="23929" cy="165907"/>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1" name="Google Shape;771;p15"/>
            <p:cNvSpPr/>
            <p:nvPr/>
          </p:nvSpPr>
          <p:spPr>
            <a:xfrm>
              <a:off x="3297396" y="4887614"/>
              <a:ext cx="23542" cy="165907"/>
            </a:xfrm>
            <a:custGeom>
              <a:avLst/>
              <a:gdLst/>
              <a:ahLst/>
              <a:cxnLst/>
              <a:rect l="l" t="t" r="r" b="b"/>
              <a:pathLst>
                <a:path w="1096" h="7722" extrusionOk="0">
                  <a:moveTo>
                    <a:pt x="0" y="0"/>
                  </a:moveTo>
                  <a:lnTo>
                    <a:pt x="0" y="7721"/>
                  </a:lnTo>
                  <a:lnTo>
                    <a:pt x="1095" y="7721"/>
                  </a:lnTo>
                  <a:lnTo>
                    <a:pt x="10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2" name="Google Shape;772;p15"/>
            <p:cNvSpPr/>
            <p:nvPr/>
          </p:nvSpPr>
          <p:spPr>
            <a:xfrm>
              <a:off x="3226036" y="4887614"/>
              <a:ext cx="23929" cy="165907"/>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3" name="Google Shape;773;p15"/>
            <p:cNvSpPr/>
            <p:nvPr/>
          </p:nvSpPr>
          <p:spPr>
            <a:xfrm>
              <a:off x="3483413" y="5029968"/>
              <a:ext cx="166277" cy="23548"/>
            </a:xfrm>
            <a:custGeom>
              <a:avLst/>
              <a:gdLst/>
              <a:ahLst/>
              <a:cxnLst/>
              <a:rect l="l" t="t" r="r" b="b"/>
              <a:pathLst>
                <a:path w="7741" h="1096" extrusionOk="0">
                  <a:moveTo>
                    <a:pt x="1" y="0"/>
                  </a:moveTo>
                  <a:lnTo>
                    <a:pt x="1" y="1095"/>
                  </a:lnTo>
                  <a:lnTo>
                    <a:pt x="7740" y="1095"/>
                  </a:lnTo>
                  <a:lnTo>
                    <a:pt x="77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4" name="Google Shape;774;p15"/>
            <p:cNvSpPr/>
            <p:nvPr/>
          </p:nvSpPr>
          <p:spPr>
            <a:xfrm>
              <a:off x="3483413" y="4958576"/>
              <a:ext cx="166277" cy="23956"/>
            </a:xfrm>
            <a:custGeom>
              <a:avLst/>
              <a:gdLst/>
              <a:ahLst/>
              <a:cxnLst/>
              <a:rect l="l" t="t" r="r" b="b"/>
              <a:pathLst>
                <a:path w="7741" h="1115" extrusionOk="0">
                  <a:moveTo>
                    <a:pt x="1" y="1"/>
                  </a:moveTo>
                  <a:lnTo>
                    <a:pt x="1" y="1115"/>
                  </a:lnTo>
                  <a:lnTo>
                    <a:pt x="7740" y="1115"/>
                  </a:lnTo>
                  <a:lnTo>
                    <a:pt x="77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5" name="Google Shape;775;p15"/>
            <p:cNvSpPr/>
            <p:nvPr/>
          </p:nvSpPr>
          <p:spPr>
            <a:xfrm>
              <a:off x="3483421" y="4887614"/>
              <a:ext cx="166277" cy="23548"/>
            </a:xfrm>
            <a:custGeom>
              <a:avLst/>
              <a:gdLst/>
              <a:ahLst/>
              <a:cxnLst/>
              <a:rect l="l" t="t" r="r" b="b"/>
              <a:pathLst>
                <a:path w="7741" h="1096" extrusionOk="0">
                  <a:moveTo>
                    <a:pt x="1" y="0"/>
                  </a:moveTo>
                  <a:lnTo>
                    <a:pt x="1" y="1095"/>
                  </a:lnTo>
                  <a:lnTo>
                    <a:pt x="7740" y="1095"/>
                  </a:lnTo>
                  <a:lnTo>
                    <a:pt x="77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6" name="Google Shape;776;p15"/>
            <p:cNvSpPr/>
            <p:nvPr/>
          </p:nvSpPr>
          <p:spPr>
            <a:xfrm>
              <a:off x="4397917" y="4887614"/>
              <a:ext cx="23950" cy="165907"/>
            </a:xfrm>
            <a:custGeom>
              <a:avLst/>
              <a:gdLst/>
              <a:ahLst/>
              <a:cxnLst/>
              <a:rect l="l" t="t" r="r" b="b"/>
              <a:pathLst>
                <a:path w="1115" h="7722" extrusionOk="0">
                  <a:moveTo>
                    <a:pt x="1" y="0"/>
                  </a:moveTo>
                  <a:lnTo>
                    <a:pt x="1" y="7721"/>
                  </a:lnTo>
                  <a:lnTo>
                    <a:pt x="1115" y="7721"/>
                  </a:lnTo>
                  <a:lnTo>
                    <a:pt x="1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7" name="Google Shape;777;p15"/>
            <p:cNvSpPr/>
            <p:nvPr/>
          </p:nvSpPr>
          <p:spPr>
            <a:xfrm>
              <a:off x="4326965" y="4887614"/>
              <a:ext cx="23542" cy="165907"/>
            </a:xfrm>
            <a:custGeom>
              <a:avLst/>
              <a:gdLst/>
              <a:ahLst/>
              <a:cxnLst/>
              <a:rect l="l" t="t" r="r" b="b"/>
              <a:pathLst>
                <a:path w="1096" h="7722" extrusionOk="0">
                  <a:moveTo>
                    <a:pt x="0" y="0"/>
                  </a:moveTo>
                  <a:lnTo>
                    <a:pt x="0" y="7721"/>
                  </a:lnTo>
                  <a:lnTo>
                    <a:pt x="1095" y="7721"/>
                  </a:lnTo>
                  <a:lnTo>
                    <a:pt x="10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8" name="Google Shape;778;p15"/>
            <p:cNvSpPr/>
            <p:nvPr/>
          </p:nvSpPr>
          <p:spPr>
            <a:xfrm>
              <a:off x="4255584" y="4887614"/>
              <a:ext cx="23950" cy="165907"/>
            </a:xfrm>
            <a:custGeom>
              <a:avLst/>
              <a:gdLst/>
              <a:ahLst/>
              <a:cxnLst/>
              <a:rect l="l" t="t" r="r" b="b"/>
              <a:pathLst>
                <a:path w="1115" h="7722" extrusionOk="0">
                  <a:moveTo>
                    <a:pt x="1" y="0"/>
                  </a:moveTo>
                  <a:lnTo>
                    <a:pt x="1"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9" name="Google Shape;779;p15"/>
            <p:cNvSpPr/>
            <p:nvPr/>
          </p:nvSpPr>
          <p:spPr>
            <a:xfrm>
              <a:off x="3998208" y="5029968"/>
              <a:ext cx="166255" cy="23548"/>
            </a:xfrm>
            <a:custGeom>
              <a:avLst/>
              <a:gdLst/>
              <a:ahLst/>
              <a:cxnLst/>
              <a:rect l="l" t="t" r="r" b="b"/>
              <a:pathLst>
                <a:path w="7740" h="1096" extrusionOk="0">
                  <a:moveTo>
                    <a:pt x="0" y="0"/>
                  </a:moveTo>
                  <a:lnTo>
                    <a:pt x="0" y="1095"/>
                  </a:lnTo>
                  <a:lnTo>
                    <a:pt x="7740" y="1095"/>
                  </a:lnTo>
                  <a:lnTo>
                    <a:pt x="77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0" name="Google Shape;780;p15"/>
            <p:cNvSpPr/>
            <p:nvPr/>
          </p:nvSpPr>
          <p:spPr>
            <a:xfrm>
              <a:off x="3998208" y="4958576"/>
              <a:ext cx="166255" cy="23956"/>
            </a:xfrm>
            <a:custGeom>
              <a:avLst/>
              <a:gdLst/>
              <a:ahLst/>
              <a:cxnLst/>
              <a:rect l="l" t="t" r="r" b="b"/>
              <a:pathLst>
                <a:path w="7740" h="1115" extrusionOk="0">
                  <a:moveTo>
                    <a:pt x="0" y="1"/>
                  </a:moveTo>
                  <a:lnTo>
                    <a:pt x="0" y="1115"/>
                  </a:lnTo>
                  <a:lnTo>
                    <a:pt x="7740" y="1115"/>
                  </a:lnTo>
                  <a:lnTo>
                    <a:pt x="77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1" name="Google Shape;781;p15"/>
            <p:cNvSpPr/>
            <p:nvPr/>
          </p:nvSpPr>
          <p:spPr>
            <a:xfrm>
              <a:off x="3998208" y="4887614"/>
              <a:ext cx="166255" cy="23548"/>
            </a:xfrm>
            <a:custGeom>
              <a:avLst/>
              <a:gdLst/>
              <a:ahLst/>
              <a:cxnLst/>
              <a:rect l="l" t="t" r="r" b="b"/>
              <a:pathLst>
                <a:path w="7740" h="1096" extrusionOk="0">
                  <a:moveTo>
                    <a:pt x="0" y="0"/>
                  </a:moveTo>
                  <a:lnTo>
                    <a:pt x="0" y="1095"/>
                  </a:lnTo>
                  <a:lnTo>
                    <a:pt x="7740" y="1095"/>
                  </a:lnTo>
                  <a:lnTo>
                    <a:pt x="77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2" name="Google Shape;782;p15"/>
            <p:cNvSpPr/>
            <p:nvPr/>
          </p:nvSpPr>
          <p:spPr>
            <a:xfrm>
              <a:off x="4488745" y="5029968"/>
              <a:ext cx="166277" cy="23548"/>
            </a:xfrm>
            <a:custGeom>
              <a:avLst/>
              <a:gdLst/>
              <a:ahLst/>
              <a:cxnLst/>
              <a:rect l="l" t="t" r="r" b="b"/>
              <a:pathLst>
                <a:path w="7741" h="1096" extrusionOk="0">
                  <a:moveTo>
                    <a:pt x="0" y="0"/>
                  </a:moveTo>
                  <a:lnTo>
                    <a:pt x="0" y="1095"/>
                  </a:lnTo>
                  <a:lnTo>
                    <a:pt x="7740" y="1095"/>
                  </a:lnTo>
                  <a:lnTo>
                    <a:pt x="77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3" name="Google Shape;783;p15"/>
            <p:cNvSpPr/>
            <p:nvPr/>
          </p:nvSpPr>
          <p:spPr>
            <a:xfrm>
              <a:off x="4488745" y="4958576"/>
              <a:ext cx="166277" cy="23956"/>
            </a:xfrm>
            <a:custGeom>
              <a:avLst/>
              <a:gdLst/>
              <a:ahLst/>
              <a:cxnLst/>
              <a:rect l="l" t="t" r="r" b="b"/>
              <a:pathLst>
                <a:path w="7741" h="1115" extrusionOk="0">
                  <a:moveTo>
                    <a:pt x="0" y="1"/>
                  </a:moveTo>
                  <a:lnTo>
                    <a:pt x="0" y="1115"/>
                  </a:lnTo>
                  <a:lnTo>
                    <a:pt x="7740" y="1115"/>
                  </a:lnTo>
                  <a:lnTo>
                    <a:pt x="77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4" name="Google Shape;784;p15"/>
            <p:cNvSpPr/>
            <p:nvPr/>
          </p:nvSpPr>
          <p:spPr>
            <a:xfrm>
              <a:off x="4488745" y="4887614"/>
              <a:ext cx="166277" cy="23548"/>
            </a:xfrm>
            <a:custGeom>
              <a:avLst/>
              <a:gdLst/>
              <a:ahLst/>
              <a:cxnLst/>
              <a:rect l="l" t="t" r="r" b="b"/>
              <a:pathLst>
                <a:path w="7741" h="1096" extrusionOk="0">
                  <a:moveTo>
                    <a:pt x="0" y="0"/>
                  </a:moveTo>
                  <a:lnTo>
                    <a:pt x="0" y="1095"/>
                  </a:lnTo>
                  <a:lnTo>
                    <a:pt x="7740" y="1095"/>
                  </a:lnTo>
                  <a:lnTo>
                    <a:pt x="77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5" name="Google Shape;785;p15"/>
            <p:cNvSpPr/>
            <p:nvPr/>
          </p:nvSpPr>
          <p:spPr>
            <a:xfrm>
              <a:off x="3883143" y="4887614"/>
              <a:ext cx="23950" cy="165907"/>
            </a:xfrm>
            <a:custGeom>
              <a:avLst/>
              <a:gdLst/>
              <a:ahLst/>
              <a:cxnLst/>
              <a:rect l="l" t="t" r="r" b="b"/>
              <a:pathLst>
                <a:path w="1115" h="7722" extrusionOk="0">
                  <a:moveTo>
                    <a:pt x="1" y="0"/>
                  </a:moveTo>
                  <a:lnTo>
                    <a:pt x="1"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6" name="Google Shape;786;p15"/>
            <p:cNvSpPr/>
            <p:nvPr/>
          </p:nvSpPr>
          <p:spPr>
            <a:xfrm>
              <a:off x="3812170" y="4887614"/>
              <a:ext cx="23542" cy="165907"/>
            </a:xfrm>
            <a:custGeom>
              <a:avLst/>
              <a:gdLst/>
              <a:ahLst/>
              <a:cxnLst/>
              <a:rect l="l" t="t" r="r" b="b"/>
              <a:pathLst>
                <a:path w="1096" h="7722" extrusionOk="0">
                  <a:moveTo>
                    <a:pt x="1" y="0"/>
                  </a:moveTo>
                  <a:lnTo>
                    <a:pt x="1" y="7721"/>
                  </a:lnTo>
                  <a:lnTo>
                    <a:pt x="1096" y="7721"/>
                  </a:lnTo>
                  <a:lnTo>
                    <a:pt x="10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7" name="Google Shape;787;p15"/>
            <p:cNvSpPr/>
            <p:nvPr/>
          </p:nvSpPr>
          <p:spPr>
            <a:xfrm>
              <a:off x="3740810" y="4887614"/>
              <a:ext cx="23950" cy="165907"/>
            </a:xfrm>
            <a:custGeom>
              <a:avLst/>
              <a:gdLst/>
              <a:ahLst/>
              <a:cxnLst/>
              <a:rect l="l" t="t" r="r" b="b"/>
              <a:pathLst>
                <a:path w="1115"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8" name="Google Shape;788;p15"/>
            <p:cNvSpPr/>
            <p:nvPr/>
          </p:nvSpPr>
          <p:spPr>
            <a:xfrm>
              <a:off x="2836565" y="4887614"/>
              <a:ext cx="23929" cy="165907"/>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9" name="Google Shape;789;p15"/>
            <p:cNvSpPr/>
            <p:nvPr/>
          </p:nvSpPr>
          <p:spPr>
            <a:xfrm>
              <a:off x="2765592" y="4887614"/>
              <a:ext cx="23542" cy="165907"/>
            </a:xfrm>
            <a:custGeom>
              <a:avLst/>
              <a:gdLst/>
              <a:ahLst/>
              <a:cxnLst/>
              <a:rect l="l" t="t" r="r" b="b"/>
              <a:pathLst>
                <a:path w="1096" h="7722" extrusionOk="0">
                  <a:moveTo>
                    <a:pt x="0" y="0"/>
                  </a:moveTo>
                  <a:lnTo>
                    <a:pt x="0" y="7721"/>
                  </a:lnTo>
                  <a:lnTo>
                    <a:pt x="1095" y="7721"/>
                  </a:lnTo>
                  <a:lnTo>
                    <a:pt x="10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0" name="Google Shape;790;p15"/>
            <p:cNvSpPr/>
            <p:nvPr/>
          </p:nvSpPr>
          <p:spPr>
            <a:xfrm>
              <a:off x="2694232" y="4887614"/>
              <a:ext cx="23929" cy="165907"/>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1" name="Google Shape;791;p15"/>
            <p:cNvSpPr/>
            <p:nvPr/>
          </p:nvSpPr>
          <p:spPr>
            <a:xfrm>
              <a:off x="2951609" y="5029968"/>
              <a:ext cx="166277" cy="23548"/>
            </a:xfrm>
            <a:custGeom>
              <a:avLst/>
              <a:gdLst/>
              <a:ahLst/>
              <a:cxnLst/>
              <a:rect l="l" t="t" r="r" b="b"/>
              <a:pathLst>
                <a:path w="7741" h="1096" extrusionOk="0">
                  <a:moveTo>
                    <a:pt x="1" y="0"/>
                  </a:moveTo>
                  <a:lnTo>
                    <a:pt x="1" y="1095"/>
                  </a:lnTo>
                  <a:lnTo>
                    <a:pt x="7740" y="1095"/>
                  </a:lnTo>
                  <a:lnTo>
                    <a:pt x="77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2" name="Google Shape;792;p15"/>
            <p:cNvSpPr/>
            <p:nvPr/>
          </p:nvSpPr>
          <p:spPr>
            <a:xfrm>
              <a:off x="2951609" y="4958576"/>
              <a:ext cx="166277" cy="23956"/>
            </a:xfrm>
            <a:custGeom>
              <a:avLst/>
              <a:gdLst/>
              <a:ahLst/>
              <a:cxnLst/>
              <a:rect l="l" t="t" r="r" b="b"/>
              <a:pathLst>
                <a:path w="7741" h="1115" extrusionOk="0">
                  <a:moveTo>
                    <a:pt x="1" y="1"/>
                  </a:moveTo>
                  <a:lnTo>
                    <a:pt x="1" y="1115"/>
                  </a:lnTo>
                  <a:lnTo>
                    <a:pt x="7740" y="1115"/>
                  </a:lnTo>
                  <a:lnTo>
                    <a:pt x="77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3" name="Google Shape;793;p15"/>
            <p:cNvSpPr/>
            <p:nvPr/>
          </p:nvSpPr>
          <p:spPr>
            <a:xfrm>
              <a:off x="2951617" y="4887614"/>
              <a:ext cx="166277" cy="23548"/>
            </a:xfrm>
            <a:custGeom>
              <a:avLst/>
              <a:gdLst/>
              <a:ahLst/>
              <a:cxnLst/>
              <a:rect l="l" t="t" r="r" b="b"/>
              <a:pathLst>
                <a:path w="7741" h="1096" extrusionOk="0">
                  <a:moveTo>
                    <a:pt x="1" y="0"/>
                  </a:moveTo>
                  <a:lnTo>
                    <a:pt x="1" y="1095"/>
                  </a:lnTo>
                  <a:lnTo>
                    <a:pt x="7740" y="1095"/>
                  </a:lnTo>
                  <a:lnTo>
                    <a:pt x="77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4" name="Google Shape;794;p15"/>
            <p:cNvSpPr/>
            <p:nvPr/>
          </p:nvSpPr>
          <p:spPr>
            <a:xfrm>
              <a:off x="1269319" y="4887614"/>
              <a:ext cx="23929" cy="165907"/>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5" name="Google Shape;795;p15"/>
            <p:cNvSpPr/>
            <p:nvPr/>
          </p:nvSpPr>
          <p:spPr>
            <a:xfrm>
              <a:off x="1198346" y="4887614"/>
              <a:ext cx="23542" cy="165907"/>
            </a:xfrm>
            <a:custGeom>
              <a:avLst/>
              <a:gdLst/>
              <a:ahLst/>
              <a:cxnLst/>
              <a:rect l="l" t="t" r="r" b="b"/>
              <a:pathLst>
                <a:path w="1096" h="7722" extrusionOk="0">
                  <a:moveTo>
                    <a:pt x="0" y="0"/>
                  </a:moveTo>
                  <a:lnTo>
                    <a:pt x="0" y="7721"/>
                  </a:lnTo>
                  <a:lnTo>
                    <a:pt x="1095" y="7721"/>
                  </a:lnTo>
                  <a:lnTo>
                    <a:pt x="10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6" name="Google Shape;796;p15"/>
            <p:cNvSpPr/>
            <p:nvPr/>
          </p:nvSpPr>
          <p:spPr>
            <a:xfrm>
              <a:off x="1126986" y="4887614"/>
              <a:ext cx="23929" cy="165907"/>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7" name="Google Shape;797;p15"/>
            <p:cNvSpPr/>
            <p:nvPr/>
          </p:nvSpPr>
          <p:spPr>
            <a:xfrm>
              <a:off x="1384363" y="5029968"/>
              <a:ext cx="166277" cy="23548"/>
            </a:xfrm>
            <a:custGeom>
              <a:avLst/>
              <a:gdLst/>
              <a:ahLst/>
              <a:cxnLst/>
              <a:rect l="l" t="t" r="r" b="b"/>
              <a:pathLst>
                <a:path w="7741" h="1096" extrusionOk="0">
                  <a:moveTo>
                    <a:pt x="1" y="0"/>
                  </a:moveTo>
                  <a:lnTo>
                    <a:pt x="1" y="1095"/>
                  </a:lnTo>
                  <a:lnTo>
                    <a:pt x="7740" y="1095"/>
                  </a:lnTo>
                  <a:lnTo>
                    <a:pt x="77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8" name="Google Shape;798;p15"/>
            <p:cNvSpPr/>
            <p:nvPr/>
          </p:nvSpPr>
          <p:spPr>
            <a:xfrm>
              <a:off x="1384363" y="4958576"/>
              <a:ext cx="166277" cy="23956"/>
            </a:xfrm>
            <a:custGeom>
              <a:avLst/>
              <a:gdLst/>
              <a:ahLst/>
              <a:cxnLst/>
              <a:rect l="l" t="t" r="r" b="b"/>
              <a:pathLst>
                <a:path w="7741" h="1115" extrusionOk="0">
                  <a:moveTo>
                    <a:pt x="1" y="1"/>
                  </a:moveTo>
                  <a:lnTo>
                    <a:pt x="1" y="1115"/>
                  </a:lnTo>
                  <a:lnTo>
                    <a:pt x="7740" y="1115"/>
                  </a:lnTo>
                  <a:lnTo>
                    <a:pt x="77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9" name="Google Shape;799;p15"/>
            <p:cNvSpPr/>
            <p:nvPr/>
          </p:nvSpPr>
          <p:spPr>
            <a:xfrm>
              <a:off x="1384371" y="4887614"/>
              <a:ext cx="166277" cy="23548"/>
            </a:xfrm>
            <a:custGeom>
              <a:avLst/>
              <a:gdLst/>
              <a:ahLst/>
              <a:cxnLst/>
              <a:rect l="l" t="t" r="r" b="b"/>
              <a:pathLst>
                <a:path w="7741" h="1096" extrusionOk="0">
                  <a:moveTo>
                    <a:pt x="1" y="0"/>
                  </a:moveTo>
                  <a:lnTo>
                    <a:pt x="1" y="1095"/>
                  </a:lnTo>
                  <a:lnTo>
                    <a:pt x="7740" y="1095"/>
                  </a:lnTo>
                  <a:lnTo>
                    <a:pt x="77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0" name="Google Shape;800;p15"/>
            <p:cNvSpPr/>
            <p:nvPr/>
          </p:nvSpPr>
          <p:spPr>
            <a:xfrm>
              <a:off x="2298867" y="4887614"/>
              <a:ext cx="23950" cy="165907"/>
            </a:xfrm>
            <a:custGeom>
              <a:avLst/>
              <a:gdLst/>
              <a:ahLst/>
              <a:cxnLst/>
              <a:rect l="l" t="t" r="r" b="b"/>
              <a:pathLst>
                <a:path w="1115" h="7722" extrusionOk="0">
                  <a:moveTo>
                    <a:pt x="1" y="0"/>
                  </a:moveTo>
                  <a:lnTo>
                    <a:pt x="1" y="7721"/>
                  </a:lnTo>
                  <a:lnTo>
                    <a:pt x="1115" y="7721"/>
                  </a:lnTo>
                  <a:lnTo>
                    <a:pt x="1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1" name="Google Shape;801;p15"/>
            <p:cNvSpPr/>
            <p:nvPr/>
          </p:nvSpPr>
          <p:spPr>
            <a:xfrm>
              <a:off x="2227915" y="4887614"/>
              <a:ext cx="23542" cy="165907"/>
            </a:xfrm>
            <a:custGeom>
              <a:avLst/>
              <a:gdLst/>
              <a:ahLst/>
              <a:cxnLst/>
              <a:rect l="l" t="t" r="r" b="b"/>
              <a:pathLst>
                <a:path w="1096" h="7722" extrusionOk="0">
                  <a:moveTo>
                    <a:pt x="0" y="0"/>
                  </a:moveTo>
                  <a:lnTo>
                    <a:pt x="0" y="7721"/>
                  </a:lnTo>
                  <a:lnTo>
                    <a:pt x="1095" y="7721"/>
                  </a:lnTo>
                  <a:lnTo>
                    <a:pt x="10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2" name="Google Shape;802;p15"/>
            <p:cNvSpPr/>
            <p:nvPr/>
          </p:nvSpPr>
          <p:spPr>
            <a:xfrm>
              <a:off x="2156534" y="4887614"/>
              <a:ext cx="23950" cy="165907"/>
            </a:xfrm>
            <a:custGeom>
              <a:avLst/>
              <a:gdLst/>
              <a:ahLst/>
              <a:cxnLst/>
              <a:rect l="l" t="t" r="r" b="b"/>
              <a:pathLst>
                <a:path w="1115" h="7722" extrusionOk="0">
                  <a:moveTo>
                    <a:pt x="1" y="0"/>
                  </a:moveTo>
                  <a:lnTo>
                    <a:pt x="1"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3" name="Google Shape;803;p15"/>
            <p:cNvSpPr/>
            <p:nvPr/>
          </p:nvSpPr>
          <p:spPr>
            <a:xfrm>
              <a:off x="1899158" y="5029968"/>
              <a:ext cx="166255" cy="23548"/>
            </a:xfrm>
            <a:custGeom>
              <a:avLst/>
              <a:gdLst/>
              <a:ahLst/>
              <a:cxnLst/>
              <a:rect l="l" t="t" r="r" b="b"/>
              <a:pathLst>
                <a:path w="7740" h="1096" extrusionOk="0">
                  <a:moveTo>
                    <a:pt x="0" y="0"/>
                  </a:moveTo>
                  <a:lnTo>
                    <a:pt x="0" y="1095"/>
                  </a:lnTo>
                  <a:lnTo>
                    <a:pt x="7740" y="1095"/>
                  </a:lnTo>
                  <a:lnTo>
                    <a:pt x="77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4" name="Google Shape;804;p15"/>
            <p:cNvSpPr/>
            <p:nvPr/>
          </p:nvSpPr>
          <p:spPr>
            <a:xfrm>
              <a:off x="1899158" y="4958576"/>
              <a:ext cx="166255" cy="23956"/>
            </a:xfrm>
            <a:custGeom>
              <a:avLst/>
              <a:gdLst/>
              <a:ahLst/>
              <a:cxnLst/>
              <a:rect l="l" t="t" r="r" b="b"/>
              <a:pathLst>
                <a:path w="7740" h="1115" extrusionOk="0">
                  <a:moveTo>
                    <a:pt x="0" y="1"/>
                  </a:moveTo>
                  <a:lnTo>
                    <a:pt x="0" y="1115"/>
                  </a:lnTo>
                  <a:lnTo>
                    <a:pt x="7740" y="1115"/>
                  </a:lnTo>
                  <a:lnTo>
                    <a:pt x="77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5" name="Google Shape;805;p15"/>
            <p:cNvSpPr/>
            <p:nvPr/>
          </p:nvSpPr>
          <p:spPr>
            <a:xfrm>
              <a:off x="1899158" y="4887614"/>
              <a:ext cx="166255" cy="23548"/>
            </a:xfrm>
            <a:custGeom>
              <a:avLst/>
              <a:gdLst/>
              <a:ahLst/>
              <a:cxnLst/>
              <a:rect l="l" t="t" r="r" b="b"/>
              <a:pathLst>
                <a:path w="7740" h="1096" extrusionOk="0">
                  <a:moveTo>
                    <a:pt x="0" y="0"/>
                  </a:moveTo>
                  <a:lnTo>
                    <a:pt x="0" y="1095"/>
                  </a:lnTo>
                  <a:lnTo>
                    <a:pt x="7740" y="1095"/>
                  </a:lnTo>
                  <a:lnTo>
                    <a:pt x="77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6" name="Google Shape;806;p15"/>
            <p:cNvSpPr/>
            <p:nvPr/>
          </p:nvSpPr>
          <p:spPr>
            <a:xfrm>
              <a:off x="2389695" y="5029968"/>
              <a:ext cx="166277" cy="23548"/>
            </a:xfrm>
            <a:custGeom>
              <a:avLst/>
              <a:gdLst/>
              <a:ahLst/>
              <a:cxnLst/>
              <a:rect l="l" t="t" r="r" b="b"/>
              <a:pathLst>
                <a:path w="7741" h="1096" extrusionOk="0">
                  <a:moveTo>
                    <a:pt x="0" y="0"/>
                  </a:moveTo>
                  <a:lnTo>
                    <a:pt x="0" y="1095"/>
                  </a:lnTo>
                  <a:lnTo>
                    <a:pt x="7740" y="1095"/>
                  </a:lnTo>
                  <a:lnTo>
                    <a:pt x="77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7" name="Google Shape;807;p15"/>
            <p:cNvSpPr/>
            <p:nvPr/>
          </p:nvSpPr>
          <p:spPr>
            <a:xfrm>
              <a:off x="2389695" y="4958576"/>
              <a:ext cx="166277" cy="23956"/>
            </a:xfrm>
            <a:custGeom>
              <a:avLst/>
              <a:gdLst/>
              <a:ahLst/>
              <a:cxnLst/>
              <a:rect l="l" t="t" r="r" b="b"/>
              <a:pathLst>
                <a:path w="7741" h="1115" extrusionOk="0">
                  <a:moveTo>
                    <a:pt x="0" y="1"/>
                  </a:moveTo>
                  <a:lnTo>
                    <a:pt x="0" y="1115"/>
                  </a:lnTo>
                  <a:lnTo>
                    <a:pt x="7740" y="1115"/>
                  </a:lnTo>
                  <a:lnTo>
                    <a:pt x="77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8" name="Google Shape;808;p15"/>
            <p:cNvSpPr/>
            <p:nvPr/>
          </p:nvSpPr>
          <p:spPr>
            <a:xfrm>
              <a:off x="2389695" y="4887614"/>
              <a:ext cx="166277" cy="23548"/>
            </a:xfrm>
            <a:custGeom>
              <a:avLst/>
              <a:gdLst/>
              <a:ahLst/>
              <a:cxnLst/>
              <a:rect l="l" t="t" r="r" b="b"/>
              <a:pathLst>
                <a:path w="7741" h="1096" extrusionOk="0">
                  <a:moveTo>
                    <a:pt x="0" y="0"/>
                  </a:moveTo>
                  <a:lnTo>
                    <a:pt x="0" y="1095"/>
                  </a:lnTo>
                  <a:lnTo>
                    <a:pt x="7740" y="1095"/>
                  </a:lnTo>
                  <a:lnTo>
                    <a:pt x="77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9" name="Google Shape;809;p15"/>
            <p:cNvSpPr/>
            <p:nvPr/>
          </p:nvSpPr>
          <p:spPr>
            <a:xfrm>
              <a:off x="1784093" y="4887614"/>
              <a:ext cx="23950" cy="165907"/>
            </a:xfrm>
            <a:custGeom>
              <a:avLst/>
              <a:gdLst/>
              <a:ahLst/>
              <a:cxnLst/>
              <a:rect l="l" t="t" r="r" b="b"/>
              <a:pathLst>
                <a:path w="1115" h="7722" extrusionOk="0">
                  <a:moveTo>
                    <a:pt x="1" y="0"/>
                  </a:moveTo>
                  <a:lnTo>
                    <a:pt x="1"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0" name="Google Shape;810;p15"/>
            <p:cNvSpPr/>
            <p:nvPr/>
          </p:nvSpPr>
          <p:spPr>
            <a:xfrm>
              <a:off x="1713120" y="4887614"/>
              <a:ext cx="23542" cy="165907"/>
            </a:xfrm>
            <a:custGeom>
              <a:avLst/>
              <a:gdLst/>
              <a:ahLst/>
              <a:cxnLst/>
              <a:rect l="l" t="t" r="r" b="b"/>
              <a:pathLst>
                <a:path w="1096" h="7722" extrusionOk="0">
                  <a:moveTo>
                    <a:pt x="1" y="0"/>
                  </a:moveTo>
                  <a:lnTo>
                    <a:pt x="1" y="7721"/>
                  </a:lnTo>
                  <a:lnTo>
                    <a:pt x="1096" y="7721"/>
                  </a:lnTo>
                  <a:lnTo>
                    <a:pt x="10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1" name="Google Shape;811;p15"/>
            <p:cNvSpPr/>
            <p:nvPr/>
          </p:nvSpPr>
          <p:spPr>
            <a:xfrm>
              <a:off x="1641760" y="4887614"/>
              <a:ext cx="23950" cy="165907"/>
            </a:xfrm>
            <a:custGeom>
              <a:avLst/>
              <a:gdLst/>
              <a:ahLst/>
              <a:cxnLst/>
              <a:rect l="l" t="t" r="r" b="b"/>
              <a:pathLst>
                <a:path w="1115"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2" name="Google Shape;812;p15"/>
            <p:cNvSpPr/>
            <p:nvPr/>
          </p:nvSpPr>
          <p:spPr>
            <a:xfrm>
              <a:off x="737515" y="4887614"/>
              <a:ext cx="23929" cy="165907"/>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3" name="Google Shape;813;p15"/>
            <p:cNvSpPr/>
            <p:nvPr/>
          </p:nvSpPr>
          <p:spPr>
            <a:xfrm>
              <a:off x="666542" y="4887614"/>
              <a:ext cx="23542" cy="165907"/>
            </a:xfrm>
            <a:custGeom>
              <a:avLst/>
              <a:gdLst/>
              <a:ahLst/>
              <a:cxnLst/>
              <a:rect l="l" t="t" r="r" b="b"/>
              <a:pathLst>
                <a:path w="1096" h="7722" extrusionOk="0">
                  <a:moveTo>
                    <a:pt x="0" y="0"/>
                  </a:moveTo>
                  <a:lnTo>
                    <a:pt x="0" y="7721"/>
                  </a:lnTo>
                  <a:lnTo>
                    <a:pt x="1095" y="7721"/>
                  </a:lnTo>
                  <a:lnTo>
                    <a:pt x="10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4" name="Google Shape;814;p15"/>
            <p:cNvSpPr/>
            <p:nvPr/>
          </p:nvSpPr>
          <p:spPr>
            <a:xfrm>
              <a:off x="595182" y="4887614"/>
              <a:ext cx="23929" cy="165907"/>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5" name="Google Shape;815;p15"/>
            <p:cNvSpPr/>
            <p:nvPr/>
          </p:nvSpPr>
          <p:spPr>
            <a:xfrm>
              <a:off x="852559" y="5029968"/>
              <a:ext cx="166277" cy="23548"/>
            </a:xfrm>
            <a:custGeom>
              <a:avLst/>
              <a:gdLst/>
              <a:ahLst/>
              <a:cxnLst/>
              <a:rect l="l" t="t" r="r" b="b"/>
              <a:pathLst>
                <a:path w="7741" h="1096" extrusionOk="0">
                  <a:moveTo>
                    <a:pt x="1" y="0"/>
                  </a:moveTo>
                  <a:lnTo>
                    <a:pt x="1" y="1095"/>
                  </a:lnTo>
                  <a:lnTo>
                    <a:pt x="7740" y="1095"/>
                  </a:lnTo>
                  <a:lnTo>
                    <a:pt x="77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6" name="Google Shape;816;p15"/>
            <p:cNvSpPr/>
            <p:nvPr/>
          </p:nvSpPr>
          <p:spPr>
            <a:xfrm>
              <a:off x="852559" y="4958576"/>
              <a:ext cx="166277" cy="23956"/>
            </a:xfrm>
            <a:custGeom>
              <a:avLst/>
              <a:gdLst/>
              <a:ahLst/>
              <a:cxnLst/>
              <a:rect l="l" t="t" r="r" b="b"/>
              <a:pathLst>
                <a:path w="7741" h="1115" extrusionOk="0">
                  <a:moveTo>
                    <a:pt x="1" y="1"/>
                  </a:moveTo>
                  <a:lnTo>
                    <a:pt x="1" y="1115"/>
                  </a:lnTo>
                  <a:lnTo>
                    <a:pt x="7740" y="1115"/>
                  </a:lnTo>
                  <a:lnTo>
                    <a:pt x="77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7" name="Google Shape;817;p15"/>
            <p:cNvSpPr/>
            <p:nvPr/>
          </p:nvSpPr>
          <p:spPr>
            <a:xfrm>
              <a:off x="852567" y="4887614"/>
              <a:ext cx="166277" cy="23548"/>
            </a:xfrm>
            <a:custGeom>
              <a:avLst/>
              <a:gdLst/>
              <a:ahLst/>
              <a:cxnLst/>
              <a:rect l="l" t="t" r="r" b="b"/>
              <a:pathLst>
                <a:path w="7741" h="1096" extrusionOk="0">
                  <a:moveTo>
                    <a:pt x="1" y="0"/>
                  </a:moveTo>
                  <a:lnTo>
                    <a:pt x="1" y="1095"/>
                  </a:lnTo>
                  <a:lnTo>
                    <a:pt x="7740" y="1095"/>
                  </a:lnTo>
                  <a:lnTo>
                    <a:pt x="77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8" name="Google Shape;818;p15"/>
            <p:cNvSpPr/>
            <p:nvPr/>
          </p:nvSpPr>
          <p:spPr>
            <a:xfrm>
              <a:off x="205715" y="4887614"/>
              <a:ext cx="23929" cy="165907"/>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9" name="Google Shape;819;p15"/>
            <p:cNvSpPr/>
            <p:nvPr/>
          </p:nvSpPr>
          <p:spPr>
            <a:xfrm>
              <a:off x="134742" y="4887614"/>
              <a:ext cx="23542" cy="165907"/>
            </a:xfrm>
            <a:custGeom>
              <a:avLst/>
              <a:gdLst/>
              <a:ahLst/>
              <a:cxnLst/>
              <a:rect l="l" t="t" r="r" b="b"/>
              <a:pathLst>
                <a:path w="1096" h="7722" extrusionOk="0">
                  <a:moveTo>
                    <a:pt x="0" y="0"/>
                  </a:moveTo>
                  <a:lnTo>
                    <a:pt x="0" y="7721"/>
                  </a:lnTo>
                  <a:lnTo>
                    <a:pt x="1095" y="7721"/>
                  </a:lnTo>
                  <a:lnTo>
                    <a:pt x="10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0" name="Google Shape;820;p15"/>
            <p:cNvSpPr/>
            <p:nvPr/>
          </p:nvSpPr>
          <p:spPr>
            <a:xfrm>
              <a:off x="63382" y="4887614"/>
              <a:ext cx="23929" cy="165907"/>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1" name="Google Shape;821;p15"/>
            <p:cNvSpPr/>
            <p:nvPr/>
          </p:nvSpPr>
          <p:spPr>
            <a:xfrm>
              <a:off x="320759" y="5029968"/>
              <a:ext cx="166277" cy="23548"/>
            </a:xfrm>
            <a:custGeom>
              <a:avLst/>
              <a:gdLst/>
              <a:ahLst/>
              <a:cxnLst/>
              <a:rect l="l" t="t" r="r" b="b"/>
              <a:pathLst>
                <a:path w="7741" h="1096" extrusionOk="0">
                  <a:moveTo>
                    <a:pt x="1" y="0"/>
                  </a:moveTo>
                  <a:lnTo>
                    <a:pt x="1" y="1095"/>
                  </a:lnTo>
                  <a:lnTo>
                    <a:pt x="7740" y="1095"/>
                  </a:lnTo>
                  <a:lnTo>
                    <a:pt x="77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2" name="Google Shape;822;p15"/>
            <p:cNvSpPr/>
            <p:nvPr/>
          </p:nvSpPr>
          <p:spPr>
            <a:xfrm>
              <a:off x="320759" y="4958576"/>
              <a:ext cx="166277" cy="23956"/>
            </a:xfrm>
            <a:custGeom>
              <a:avLst/>
              <a:gdLst/>
              <a:ahLst/>
              <a:cxnLst/>
              <a:rect l="l" t="t" r="r" b="b"/>
              <a:pathLst>
                <a:path w="7741" h="1115" extrusionOk="0">
                  <a:moveTo>
                    <a:pt x="1" y="1"/>
                  </a:moveTo>
                  <a:lnTo>
                    <a:pt x="1" y="1115"/>
                  </a:lnTo>
                  <a:lnTo>
                    <a:pt x="7740" y="1115"/>
                  </a:lnTo>
                  <a:lnTo>
                    <a:pt x="77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3" name="Google Shape;823;p15"/>
            <p:cNvSpPr/>
            <p:nvPr/>
          </p:nvSpPr>
          <p:spPr>
            <a:xfrm>
              <a:off x="320767" y="4887614"/>
              <a:ext cx="166277" cy="23548"/>
            </a:xfrm>
            <a:custGeom>
              <a:avLst/>
              <a:gdLst/>
              <a:ahLst/>
              <a:cxnLst/>
              <a:rect l="l" t="t" r="r" b="b"/>
              <a:pathLst>
                <a:path w="7741" h="1096" extrusionOk="0">
                  <a:moveTo>
                    <a:pt x="1" y="0"/>
                  </a:moveTo>
                  <a:lnTo>
                    <a:pt x="1" y="1095"/>
                  </a:lnTo>
                  <a:lnTo>
                    <a:pt x="7740" y="1095"/>
                  </a:lnTo>
                  <a:lnTo>
                    <a:pt x="77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824" name="Shape 824"/>
        <p:cNvGrpSpPr/>
        <p:nvPr/>
      </p:nvGrpSpPr>
      <p:grpSpPr>
        <a:xfrm>
          <a:off x="0" y="0"/>
          <a:ext cx="0" cy="0"/>
          <a:chOff x="0" y="0"/>
          <a:chExt cx="0" cy="0"/>
        </a:xfrm>
      </p:grpSpPr>
      <p:pic>
        <p:nvPicPr>
          <p:cNvPr id="825" name="Google Shape;825;p16"/>
          <p:cNvPicPr preferRelativeResize="0"/>
          <p:nvPr/>
        </p:nvPicPr>
        <p:blipFill>
          <a:blip r:embed="rId2">
            <a:alphaModFix amt="5000"/>
          </a:blip>
          <a:stretch>
            <a:fillRect/>
          </a:stretch>
        </p:blipFill>
        <p:spPr>
          <a:xfrm>
            <a:off x="0" y="0"/>
            <a:ext cx="9144003" cy="5143500"/>
          </a:xfrm>
          <a:prstGeom prst="rect">
            <a:avLst/>
          </a:prstGeom>
          <a:noFill/>
          <a:ln>
            <a:noFill/>
          </a:ln>
        </p:spPr>
      </p:pic>
      <p:sp>
        <p:nvSpPr>
          <p:cNvPr id="826" name="Google Shape;826;p16"/>
          <p:cNvSpPr txBox="1"/>
          <p:nvPr>
            <p:ph type="title"/>
          </p:nvPr>
        </p:nvSpPr>
        <p:spPr>
          <a:xfrm>
            <a:off x="1458150" y="2953788"/>
            <a:ext cx="6227700" cy="63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p:txBody>
      </p:sp>
      <p:sp>
        <p:nvSpPr>
          <p:cNvPr id="827" name="Google Shape;827;p16"/>
          <p:cNvSpPr txBox="1"/>
          <p:nvPr>
            <p:ph type="subTitle" idx="1"/>
          </p:nvPr>
        </p:nvSpPr>
        <p:spPr>
          <a:xfrm>
            <a:off x="1458150" y="1550413"/>
            <a:ext cx="6227700" cy="1403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p:txBody>
      </p:sp>
      <p:grpSp>
        <p:nvGrpSpPr>
          <p:cNvPr id="828" name="Google Shape;828;p16"/>
          <p:cNvGrpSpPr/>
          <p:nvPr/>
        </p:nvGrpSpPr>
        <p:grpSpPr>
          <a:xfrm>
            <a:off x="0" y="0"/>
            <a:ext cx="9143988" cy="5143520"/>
            <a:chOff x="0" y="0"/>
            <a:chExt cx="9143988" cy="5143520"/>
          </a:xfrm>
        </p:grpSpPr>
        <p:grpSp>
          <p:nvGrpSpPr>
            <p:cNvPr id="829" name="Google Shape;829;p16"/>
            <p:cNvGrpSpPr/>
            <p:nvPr/>
          </p:nvGrpSpPr>
          <p:grpSpPr>
            <a:xfrm>
              <a:off x="0" y="4258233"/>
              <a:ext cx="3481424" cy="885287"/>
              <a:chOff x="11" y="3889731"/>
              <a:chExt cx="3225333" cy="1253769"/>
            </a:xfrm>
          </p:grpSpPr>
          <p:sp>
            <p:nvSpPr>
              <p:cNvPr id="830" name="Google Shape;830;p16"/>
              <p:cNvSpPr/>
              <p:nvPr/>
            </p:nvSpPr>
            <p:spPr>
              <a:xfrm rot="-5400000">
                <a:off x="985795" y="2903951"/>
                <a:ext cx="1253765" cy="3225333"/>
              </a:xfrm>
              <a:custGeom>
                <a:avLst/>
                <a:gdLst/>
                <a:ahLst/>
                <a:cxnLst/>
                <a:rect l="l" t="t" r="r" b="b"/>
                <a:pathLst>
                  <a:path w="26097" h="32742" extrusionOk="0">
                    <a:moveTo>
                      <a:pt x="0" y="0"/>
                    </a:moveTo>
                    <a:lnTo>
                      <a:pt x="0" y="32741"/>
                    </a:lnTo>
                    <a:lnTo>
                      <a:pt x="26096" y="32741"/>
                    </a:lnTo>
                    <a:lnTo>
                      <a:pt x="260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1" name="Google Shape;831;p16"/>
              <p:cNvSpPr/>
              <p:nvPr/>
            </p:nvSpPr>
            <p:spPr>
              <a:xfrm rot="-5400000">
                <a:off x="2672274" y="4590509"/>
                <a:ext cx="701805" cy="404176"/>
              </a:xfrm>
              <a:custGeom>
                <a:avLst/>
                <a:gdLst/>
                <a:ahLst/>
                <a:cxnLst/>
                <a:rect l="l" t="t" r="r" b="b"/>
                <a:pathLst>
                  <a:path w="14608" h="4103" extrusionOk="0">
                    <a:moveTo>
                      <a:pt x="0" y="0"/>
                    </a:moveTo>
                    <a:lnTo>
                      <a:pt x="7517" y="4102"/>
                    </a:lnTo>
                    <a:lnTo>
                      <a:pt x="14607" y="4102"/>
                    </a:lnTo>
                    <a:lnTo>
                      <a:pt x="70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2" name="Google Shape;832;p16"/>
              <p:cNvSpPr/>
              <p:nvPr/>
            </p:nvSpPr>
            <p:spPr>
              <a:xfrm rot="-5400000">
                <a:off x="2269143" y="4591445"/>
                <a:ext cx="701805" cy="402305"/>
              </a:xfrm>
              <a:custGeom>
                <a:avLst/>
                <a:gdLst/>
                <a:ahLst/>
                <a:cxnLst/>
                <a:rect l="l" t="t" r="r" b="b"/>
                <a:pathLst>
                  <a:path w="14608" h="4084" extrusionOk="0">
                    <a:moveTo>
                      <a:pt x="7517" y="0"/>
                    </a:moveTo>
                    <a:lnTo>
                      <a:pt x="0" y="4083"/>
                    </a:lnTo>
                    <a:lnTo>
                      <a:pt x="7090" y="4083"/>
                    </a:lnTo>
                    <a:lnTo>
                      <a:pt x="146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3" name="Google Shape;833;p16"/>
              <p:cNvSpPr/>
              <p:nvPr/>
            </p:nvSpPr>
            <p:spPr>
              <a:xfrm rot="-5400000">
                <a:off x="1865964" y="4590559"/>
                <a:ext cx="701805" cy="404078"/>
              </a:xfrm>
              <a:custGeom>
                <a:avLst/>
                <a:gdLst/>
                <a:ahLst/>
                <a:cxnLst/>
                <a:rect l="l" t="t" r="r" b="b"/>
                <a:pathLst>
                  <a:path w="14608" h="4102" extrusionOk="0">
                    <a:moveTo>
                      <a:pt x="0" y="0"/>
                    </a:moveTo>
                    <a:lnTo>
                      <a:pt x="7517" y="4102"/>
                    </a:lnTo>
                    <a:lnTo>
                      <a:pt x="14607" y="4102"/>
                    </a:lnTo>
                    <a:lnTo>
                      <a:pt x="70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4" name="Google Shape;834;p16"/>
              <p:cNvSpPr/>
              <p:nvPr/>
            </p:nvSpPr>
            <p:spPr>
              <a:xfrm rot="-5400000">
                <a:off x="1462833" y="4591396"/>
                <a:ext cx="701805" cy="402403"/>
              </a:xfrm>
              <a:custGeom>
                <a:avLst/>
                <a:gdLst/>
                <a:ahLst/>
                <a:cxnLst/>
                <a:rect l="l" t="t" r="r" b="b"/>
                <a:pathLst>
                  <a:path w="14608" h="4085" extrusionOk="0">
                    <a:moveTo>
                      <a:pt x="7517" y="1"/>
                    </a:moveTo>
                    <a:lnTo>
                      <a:pt x="0" y="4084"/>
                    </a:lnTo>
                    <a:lnTo>
                      <a:pt x="7090" y="4084"/>
                    </a:lnTo>
                    <a:lnTo>
                      <a:pt x="146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5" name="Google Shape;835;p16"/>
              <p:cNvSpPr/>
              <p:nvPr/>
            </p:nvSpPr>
            <p:spPr>
              <a:xfrm rot="-5400000">
                <a:off x="1060589" y="4591445"/>
                <a:ext cx="701805" cy="402305"/>
              </a:xfrm>
              <a:custGeom>
                <a:avLst/>
                <a:gdLst/>
                <a:ahLst/>
                <a:cxnLst/>
                <a:rect l="l" t="t" r="r" b="b"/>
                <a:pathLst>
                  <a:path w="14608" h="4084" extrusionOk="0">
                    <a:moveTo>
                      <a:pt x="0" y="0"/>
                    </a:moveTo>
                    <a:lnTo>
                      <a:pt x="7517" y="4084"/>
                    </a:lnTo>
                    <a:lnTo>
                      <a:pt x="14607" y="4084"/>
                    </a:lnTo>
                    <a:lnTo>
                      <a:pt x="70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6" name="Google Shape;836;p16"/>
              <p:cNvSpPr/>
              <p:nvPr/>
            </p:nvSpPr>
            <p:spPr>
              <a:xfrm rot="-5400000">
                <a:off x="657458" y="4590509"/>
                <a:ext cx="701805" cy="404176"/>
              </a:xfrm>
              <a:custGeom>
                <a:avLst/>
                <a:gdLst/>
                <a:ahLst/>
                <a:cxnLst/>
                <a:rect l="l" t="t" r="r" b="b"/>
                <a:pathLst>
                  <a:path w="14608" h="4103" extrusionOk="0">
                    <a:moveTo>
                      <a:pt x="7517" y="0"/>
                    </a:moveTo>
                    <a:lnTo>
                      <a:pt x="0" y="4102"/>
                    </a:lnTo>
                    <a:lnTo>
                      <a:pt x="7090" y="4102"/>
                    </a:lnTo>
                    <a:lnTo>
                      <a:pt x="146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7" name="Google Shape;837;p16"/>
              <p:cNvSpPr/>
              <p:nvPr/>
            </p:nvSpPr>
            <p:spPr>
              <a:xfrm rot="-5400000">
                <a:off x="254327" y="4591445"/>
                <a:ext cx="701805" cy="402305"/>
              </a:xfrm>
              <a:custGeom>
                <a:avLst/>
                <a:gdLst/>
                <a:ahLst/>
                <a:cxnLst/>
                <a:rect l="l" t="t" r="r" b="b"/>
                <a:pathLst>
                  <a:path w="14608" h="4084" extrusionOk="0">
                    <a:moveTo>
                      <a:pt x="0" y="0"/>
                    </a:moveTo>
                    <a:lnTo>
                      <a:pt x="7517" y="4083"/>
                    </a:lnTo>
                    <a:lnTo>
                      <a:pt x="14607" y="4083"/>
                    </a:lnTo>
                    <a:lnTo>
                      <a:pt x="70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8" name="Google Shape;838;p16"/>
              <p:cNvSpPr/>
              <p:nvPr/>
            </p:nvSpPr>
            <p:spPr>
              <a:xfrm rot="-5400000">
                <a:off x="-148803" y="4590509"/>
                <a:ext cx="701805" cy="404176"/>
              </a:xfrm>
              <a:custGeom>
                <a:avLst/>
                <a:gdLst/>
                <a:ahLst/>
                <a:cxnLst/>
                <a:rect l="l" t="t" r="r" b="b"/>
                <a:pathLst>
                  <a:path w="14608" h="4103" extrusionOk="0">
                    <a:moveTo>
                      <a:pt x="7517" y="0"/>
                    </a:moveTo>
                    <a:lnTo>
                      <a:pt x="0" y="4102"/>
                    </a:lnTo>
                    <a:lnTo>
                      <a:pt x="7090" y="4102"/>
                    </a:lnTo>
                    <a:lnTo>
                      <a:pt x="146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9" name="Google Shape;839;p16"/>
              <p:cNvSpPr/>
              <p:nvPr/>
            </p:nvSpPr>
            <p:spPr>
              <a:xfrm rot="-5400000">
                <a:off x="2671818" y="4039001"/>
                <a:ext cx="702718" cy="404176"/>
              </a:xfrm>
              <a:custGeom>
                <a:avLst/>
                <a:gdLst/>
                <a:ahLst/>
                <a:cxnLst/>
                <a:rect l="l" t="t" r="r" b="b"/>
                <a:pathLst>
                  <a:path w="14627" h="4103" extrusionOk="0">
                    <a:moveTo>
                      <a:pt x="1" y="0"/>
                    </a:moveTo>
                    <a:lnTo>
                      <a:pt x="7518" y="4102"/>
                    </a:lnTo>
                    <a:lnTo>
                      <a:pt x="14626" y="4102"/>
                    </a:lnTo>
                    <a:lnTo>
                      <a:pt x="71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0" name="Google Shape;840;p16"/>
              <p:cNvSpPr/>
              <p:nvPr/>
            </p:nvSpPr>
            <p:spPr>
              <a:xfrm rot="-5400000">
                <a:off x="2268687" y="4039937"/>
                <a:ext cx="702718" cy="402305"/>
              </a:xfrm>
              <a:custGeom>
                <a:avLst/>
                <a:gdLst/>
                <a:ahLst/>
                <a:cxnLst/>
                <a:rect l="l" t="t" r="r" b="b"/>
                <a:pathLst>
                  <a:path w="14627" h="4084" extrusionOk="0">
                    <a:moveTo>
                      <a:pt x="7518" y="0"/>
                    </a:moveTo>
                    <a:lnTo>
                      <a:pt x="1" y="4083"/>
                    </a:lnTo>
                    <a:lnTo>
                      <a:pt x="7109" y="4083"/>
                    </a:lnTo>
                    <a:lnTo>
                      <a:pt x="146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1" name="Google Shape;841;p16"/>
              <p:cNvSpPr/>
              <p:nvPr/>
            </p:nvSpPr>
            <p:spPr>
              <a:xfrm rot="-5400000">
                <a:off x="1865507" y="4039050"/>
                <a:ext cx="702718" cy="404078"/>
              </a:xfrm>
              <a:custGeom>
                <a:avLst/>
                <a:gdLst/>
                <a:ahLst/>
                <a:cxnLst/>
                <a:rect l="l" t="t" r="r" b="b"/>
                <a:pathLst>
                  <a:path w="14627" h="4102" extrusionOk="0">
                    <a:moveTo>
                      <a:pt x="1" y="0"/>
                    </a:moveTo>
                    <a:lnTo>
                      <a:pt x="7518" y="4102"/>
                    </a:lnTo>
                    <a:lnTo>
                      <a:pt x="14626" y="4102"/>
                    </a:lnTo>
                    <a:lnTo>
                      <a:pt x="71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2" name="Google Shape;842;p16"/>
              <p:cNvSpPr/>
              <p:nvPr/>
            </p:nvSpPr>
            <p:spPr>
              <a:xfrm rot="-5400000">
                <a:off x="1462376" y="4039888"/>
                <a:ext cx="702718" cy="402403"/>
              </a:xfrm>
              <a:custGeom>
                <a:avLst/>
                <a:gdLst/>
                <a:ahLst/>
                <a:cxnLst/>
                <a:rect l="l" t="t" r="r" b="b"/>
                <a:pathLst>
                  <a:path w="14627" h="4085" extrusionOk="0">
                    <a:moveTo>
                      <a:pt x="7518" y="1"/>
                    </a:moveTo>
                    <a:lnTo>
                      <a:pt x="1" y="4084"/>
                    </a:lnTo>
                    <a:lnTo>
                      <a:pt x="7109" y="4084"/>
                    </a:lnTo>
                    <a:lnTo>
                      <a:pt x="146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3" name="Google Shape;843;p16"/>
              <p:cNvSpPr/>
              <p:nvPr/>
            </p:nvSpPr>
            <p:spPr>
              <a:xfrm rot="-5400000">
                <a:off x="1060132" y="4039937"/>
                <a:ext cx="702718" cy="402305"/>
              </a:xfrm>
              <a:custGeom>
                <a:avLst/>
                <a:gdLst/>
                <a:ahLst/>
                <a:cxnLst/>
                <a:rect l="l" t="t" r="r" b="b"/>
                <a:pathLst>
                  <a:path w="14627" h="4084" extrusionOk="0">
                    <a:moveTo>
                      <a:pt x="1" y="0"/>
                    </a:moveTo>
                    <a:lnTo>
                      <a:pt x="7518" y="4084"/>
                    </a:lnTo>
                    <a:lnTo>
                      <a:pt x="14626" y="4084"/>
                    </a:lnTo>
                    <a:lnTo>
                      <a:pt x="71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4" name="Google Shape;844;p16"/>
              <p:cNvSpPr/>
              <p:nvPr/>
            </p:nvSpPr>
            <p:spPr>
              <a:xfrm rot="-5400000">
                <a:off x="657002" y="4039001"/>
                <a:ext cx="702718" cy="404176"/>
              </a:xfrm>
              <a:custGeom>
                <a:avLst/>
                <a:gdLst/>
                <a:ahLst/>
                <a:cxnLst/>
                <a:rect l="l" t="t" r="r" b="b"/>
                <a:pathLst>
                  <a:path w="14627" h="4103" extrusionOk="0">
                    <a:moveTo>
                      <a:pt x="7518" y="0"/>
                    </a:moveTo>
                    <a:lnTo>
                      <a:pt x="1" y="4102"/>
                    </a:lnTo>
                    <a:lnTo>
                      <a:pt x="7109" y="4102"/>
                    </a:lnTo>
                    <a:lnTo>
                      <a:pt x="146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5" name="Google Shape;845;p16"/>
              <p:cNvSpPr/>
              <p:nvPr/>
            </p:nvSpPr>
            <p:spPr>
              <a:xfrm rot="-5400000">
                <a:off x="253871" y="4039937"/>
                <a:ext cx="702718" cy="402305"/>
              </a:xfrm>
              <a:custGeom>
                <a:avLst/>
                <a:gdLst/>
                <a:ahLst/>
                <a:cxnLst/>
                <a:rect l="l" t="t" r="r" b="b"/>
                <a:pathLst>
                  <a:path w="14627" h="4084" extrusionOk="0">
                    <a:moveTo>
                      <a:pt x="1" y="0"/>
                    </a:moveTo>
                    <a:lnTo>
                      <a:pt x="7518" y="4083"/>
                    </a:lnTo>
                    <a:lnTo>
                      <a:pt x="14626" y="4083"/>
                    </a:lnTo>
                    <a:lnTo>
                      <a:pt x="71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6" name="Google Shape;846;p16"/>
              <p:cNvSpPr/>
              <p:nvPr/>
            </p:nvSpPr>
            <p:spPr>
              <a:xfrm rot="-5400000">
                <a:off x="-149260" y="4039001"/>
                <a:ext cx="702718" cy="404176"/>
              </a:xfrm>
              <a:custGeom>
                <a:avLst/>
                <a:gdLst/>
                <a:ahLst/>
                <a:cxnLst/>
                <a:rect l="l" t="t" r="r" b="b"/>
                <a:pathLst>
                  <a:path w="14627" h="4103" extrusionOk="0">
                    <a:moveTo>
                      <a:pt x="7518" y="0"/>
                    </a:moveTo>
                    <a:lnTo>
                      <a:pt x="1" y="4102"/>
                    </a:lnTo>
                    <a:lnTo>
                      <a:pt x="7109" y="4102"/>
                    </a:lnTo>
                    <a:lnTo>
                      <a:pt x="146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47" name="Google Shape;847;p16"/>
            <p:cNvGrpSpPr/>
            <p:nvPr/>
          </p:nvGrpSpPr>
          <p:grpSpPr>
            <a:xfrm>
              <a:off x="3426175" y="0"/>
              <a:ext cx="5717812" cy="1079000"/>
              <a:chOff x="3426175" y="0"/>
              <a:chExt cx="5717812" cy="1079000"/>
            </a:xfrm>
          </p:grpSpPr>
          <p:sp>
            <p:nvSpPr>
              <p:cNvPr id="848" name="Google Shape;848;p16"/>
              <p:cNvSpPr/>
              <p:nvPr/>
            </p:nvSpPr>
            <p:spPr>
              <a:xfrm>
                <a:off x="3426175" y="0"/>
                <a:ext cx="5717788" cy="452094"/>
              </a:xfrm>
              <a:custGeom>
                <a:avLst/>
                <a:gdLst/>
                <a:ahLst/>
                <a:cxnLst/>
                <a:rect l="l" t="t" r="r" b="b"/>
                <a:pathLst>
                  <a:path w="77992" h="6181" extrusionOk="0">
                    <a:moveTo>
                      <a:pt x="1" y="0"/>
                    </a:moveTo>
                    <a:lnTo>
                      <a:pt x="1" y="6181"/>
                    </a:lnTo>
                    <a:lnTo>
                      <a:pt x="77992" y="6181"/>
                    </a:lnTo>
                    <a:lnTo>
                      <a:pt x="779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9" name="Google Shape;849;p16"/>
              <p:cNvSpPr/>
              <p:nvPr/>
            </p:nvSpPr>
            <p:spPr>
              <a:xfrm>
                <a:off x="3431455" y="2706"/>
                <a:ext cx="5700090" cy="446681"/>
              </a:xfrm>
              <a:custGeom>
                <a:avLst/>
                <a:gdLst/>
                <a:ahLst/>
                <a:cxnLst/>
                <a:rect l="l" t="t" r="r" b="b"/>
                <a:pathLst>
                  <a:path w="79347" h="6107" extrusionOk="0">
                    <a:moveTo>
                      <a:pt x="4771" y="0"/>
                    </a:moveTo>
                    <a:lnTo>
                      <a:pt x="1" y="5030"/>
                    </a:lnTo>
                    <a:lnTo>
                      <a:pt x="799" y="5699"/>
                    </a:lnTo>
                    <a:lnTo>
                      <a:pt x="4771" y="1485"/>
                    </a:lnTo>
                    <a:lnTo>
                      <a:pt x="9133" y="6107"/>
                    </a:lnTo>
                    <a:lnTo>
                      <a:pt x="13494" y="1485"/>
                    </a:lnTo>
                    <a:lnTo>
                      <a:pt x="17875" y="6107"/>
                    </a:lnTo>
                    <a:lnTo>
                      <a:pt x="22236" y="1485"/>
                    </a:lnTo>
                    <a:lnTo>
                      <a:pt x="26617" y="6107"/>
                    </a:lnTo>
                    <a:lnTo>
                      <a:pt x="30978" y="1485"/>
                    </a:lnTo>
                    <a:lnTo>
                      <a:pt x="35340" y="6107"/>
                    </a:lnTo>
                    <a:lnTo>
                      <a:pt x="39720" y="1485"/>
                    </a:lnTo>
                    <a:lnTo>
                      <a:pt x="44082" y="6107"/>
                    </a:lnTo>
                    <a:lnTo>
                      <a:pt x="48444" y="1485"/>
                    </a:lnTo>
                    <a:lnTo>
                      <a:pt x="52824" y="6107"/>
                    </a:lnTo>
                    <a:lnTo>
                      <a:pt x="57186" y="1485"/>
                    </a:lnTo>
                    <a:lnTo>
                      <a:pt x="61548" y="6107"/>
                    </a:lnTo>
                    <a:lnTo>
                      <a:pt x="65909" y="1485"/>
                    </a:lnTo>
                    <a:lnTo>
                      <a:pt x="70289" y="6107"/>
                    </a:lnTo>
                    <a:lnTo>
                      <a:pt x="74651" y="1485"/>
                    </a:lnTo>
                    <a:lnTo>
                      <a:pt x="78623" y="5699"/>
                    </a:lnTo>
                    <a:lnTo>
                      <a:pt x="79347" y="4956"/>
                    </a:lnTo>
                    <a:lnTo>
                      <a:pt x="74651" y="0"/>
                    </a:lnTo>
                    <a:lnTo>
                      <a:pt x="70289" y="4622"/>
                    </a:lnTo>
                    <a:lnTo>
                      <a:pt x="65909" y="0"/>
                    </a:lnTo>
                    <a:lnTo>
                      <a:pt x="61548" y="4622"/>
                    </a:lnTo>
                    <a:lnTo>
                      <a:pt x="57186" y="0"/>
                    </a:lnTo>
                    <a:lnTo>
                      <a:pt x="52824" y="4622"/>
                    </a:lnTo>
                    <a:lnTo>
                      <a:pt x="48444" y="0"/>
                    </a:lnTo>
                    <a:lnTo>
                      <a:pt x="44082" y="4622"/>
                    </a:lnTo>
                    <a:lnTo>
                      <a:pt x="39720" y="0"/>
                    </a:lnTo>
                    <a:lnTo>
                      <a:pt x="35340" y="4622"/>
                    </a:lnTo>
                    <a:lnTo>
                      <a:pt x="30978" y="0"/>
                    </a:lnTo>
                    <a:lnTo>
                      <a:pt x="26617" y="4622"/>
                    </a:lnTo>
                    <a:lnTo>
                      <a:pt x="22236" y="0"/>
                    </a:lnTo>
                    <a:lnTo>
                      <a:pt x="17875" y="4622"/>
                    </a:lnTo>
                    <a:lnTo>
                      <a:pt x="13494" y="0"/>
                    </a:lnTo>
                    <a:lnTo>
                      <a:pt x="9133" y="4622"/>
                    </a:lnTo>
                    <a:lnTo>
                      <a:pt x="47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0" name="Google Shape;850;p16"/>
              <p:cNvSpPr/>
              <p:nvPr/>
            </p:nvSpPr>
            <p:spPr>
              <a:xfrm rot="-5400000" flipH="1">
                <a:off x="6271250" y="-1844300"/>
                <a:ext cx="27600" cy="5717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851" name="Google Shape;851;p16"/>
              <p:cNvSpPr/>
              <p:nvPr/>
            </p:nvSpPr>
            <p:spPr>
              <a:xfrm rot="-5400000" flipH="1">
                <a:off x="6271250" y="-1793650"/>
                <a:ext cx="27600" cy="57177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852" name="Google Shape;852;p16"/>
              <p:cNvGrpSpPr/>
              <p:nvPr/>
            </p:nvGrpSpPr>
            <p:grpSpPr>
              <a:xfrm rot="10800000" flipH="1">
                <a:off x="7022688" y="452100"/>
                <a:ext cx="2121300" cy="512700"/>
                <a:chOff x="3524613" y="4630800"/>
                <a:chExt cx="2121300" cy="512700"/>
              </a:xfrm>
            </p:grpSpPr>
            <p:sp>
              <p:nvSpPr>
                <p:cNvPr id="853" name="Google Shape;853;p16"/>
                <p:cNvSpPr/>
                <p:nvPr/>
              </p:nvSpPr>
              <p:spPr>
                <a:xfrm rot="-5400000">
                  <a:off x="4328913" y="3826500"/>
                  <a:ext cx="512700" cy="21213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854" name="Google Shape;854;p16"/>
                <p:cNvGrpSpPr/>
                <p:nvPr/>
              </p:nvGrpSpPr>
              <p:grpSpPr>
                <a:xfrm rot="-5400000">
                  <a:off x="3666607" y="4732367"/>
                  <a:ext cx="309733" cy="309733"/>
                  <a:chOff x="86625" y="1716050"/>
                  <a:chExt cx="252000" cy="252000"/>
                </a:xfrm>
              </p:grpSpPr>
              <p:sp>
                <p:nvSpPr>
                  <p:cNvPr id="855" name="Google Shape;855;p16"/>
                  <p:cNvSpPr/>
                  <p:nvPr/>
                </p:nvSpPr>
                <p:spPr>
                  <a:xfrm>
                    <a:off x="86625" y="1716050"/>
                    <a:ext cx="252000" cy="2520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856" name="Google Shape;856;p16"/>
                  <p:cNvSpPr/>
                  <p:nvPr/>
                </p:nvSpPr>
                <p:spPr>
                  <a:xfrm>
                    <a:off x="123825" y="1753250"/>
                    <a:ext cx="177600" cy="177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857" name="Google Shape;857;p16"/>
                  <p:cNvSpPr/>
                  <p:nvPr/>
                </p:nvSpPr>
                <p:spPr>
                  <a:xfrm>
                    <a:off x="171375" y="1800950"/>
                    <a:ext cx="82500" cy="82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858" name="Google Shape;858;p16"/>
                <p:cNvGrpSpPr/>
                <p:nvPr/>
              </p:nvGrpSpPr>
              <p:grpSpPr>
                <a:xfrm rot="-5400000">
                  <a:off x="4175803" y="4732367"/>
                  <a:ext cx="309733" cy="309733"/>
                  <a:chOff x="86625" y="1716050"/>
                  <a:chExt cx="252000" cy="252000"/>
                </a:xfrm>
              </p:grpSpPr>
              <p:sp>
                <p:nvSpPr>
                  <p:cNvPr id="859" name="Google Shape;859;p16"/>
                  <p:cNvSpPr/>
                  <p:nvPr/>
                </p:nvSpPr>
                <p:spPr>
                  <a:xfrm>
                    <a:off x="86625" y="1716050"/>
                    <a:ext cx="252000" cy="2520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860" name="Google Shape;860;p16"/>
                  <p:cNvSpPr/>
                  <p:nvPr/>
                </p:nvSpPr>
                <p:spPr>
                  <a:xfrm>
                    <a:off x="123825" y="1753250"/>
                    <a:ext cx="177600" cy="177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861" name="Google Shape;861;p16"/>
                  <p:cNvSpPr/>
                  <p:nvPr/>
                </p:nvSpPr>
                <p:spPr>
                  <a:xfrm>
                    <a:off x="171375" y="1800950"/>
                    <a:ext cx="82500" cy="82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862" name="Google Shape;862;p16"/>
                <p:cNvGrpSpPr/>
                <p:nvPr/>
              </p:nvGrpSpPr>
              <p:grpSpPr>
                <a:xfrm rot="-5400000">
                  <a:off x="4685000" y="4732367"/>
                  <a:ext cx="309733" cy="309733"/>
                  <a:chOff x="86625" y="1716050"/>
                  <a:chExt cx="252000" cy="252000"/>
                </a:xfrm>
              </p:grpSpPr>
              <p:sp>
                <p:nvSpPr>
                  <p:cNvPr id="863" name="Google Shape;863;p16"/>
                  <p:cNvSpPr/>
                  <p:nvPr/>
                </p:nvSpPr>
                <p:spPr>
                  <a:xfrm>
                    <a:off x="86625" y="1716050"/>
                    <a:ext cx="252000" cy="2520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864" name="Google Shape;864;p16"/>
                  <p:cNvSpPr/>
                  <p:nvPr/>
                </p:nvSpPr>
                <p:spPr>
                  <a:xfrm>
                    <a:off x="123825" y="1753250"/>
                    <a:ext cx="177600" cy="177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865" name="Google Shape;865;p16"/>
                  <p:cNvSpPr/>
                  <p:nvPr/>
                </p:nvSpPr>
                <p:spPr>
                  <a:xfrm>
                    <a:off x="171375" y="1800950"/>
                    <a:ext cx="82500" cy="82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866" name="Google Shape;866;p16"/>
                <p:cNvGrpSpPr/>
                <p:nvPr/>
              </p:nvGrpSpPr>
              <p:grpSpPr>
                <a:xfrm rot="-5400000">
                  <a:off x="5194196" y="4732367"/>
                  <a:ext cx="309733" cy="309733"/>
                  <a:chOff x="86625" y="1716050"/>
                  <a:chExt cx="252000" cy="252000"/>
                </a:xfrm>
              </p:grpSpPr>
              <p:sp>
                <p:nvSpPr>
                  <p:cNvPr id="867" name="Google Shape;867;p16"/>
                  <p:cNvSpPr/>
                  <p:nvPr/>
                </p:nvSpPr>
                <p:spPr>
                  <a:xfrm>
                    <a:off x="86625" y="1716050"/>
                    <a:ext cx="252000" cy="2520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868" name="Google Shape;868;p16"/>
                  <p:cNvSpPr/>
                  <p:nvPr/>
                </p:nvSpPr>
                <p:spPr>
                  <a:xfrm>
                    <a:off x="123825" y="1753250"/>
                    <a:ext cx="177600" cy="177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869" name="Google Shape;869;p16"/>
                  <p:cNvSpPr/>
                  <p:nvPr/>
                </p:nvSpPr>
                <p:spPr>
                  <a:xfrm>
                    <a:off x="171375" y="1800950"/>
                    <a:ext cx="82500" cy="82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sp>
            <p:nvSpPr>
              <p:cNvPr id="870" name="Google Shape;870;p16"/>
              <p:cNvSpPr/>
              <p:nvPr/>
            </p:nvSpPr>
            <p:spPr>
              <a:xfrm rot="-5400000" flipH="1">
                <a:off x="4950350" y="-1072050"/>
                <a:ext cx="512700" cy="35610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871" name="Google Shape;871;p16"/>
              <p:cNvSpPr/>
              <p:nvPr/>
            </p:nvSpPr>
            <p:spPr>
              <a:xfrm rot="10800000" flipH="1">
                <a:off x="4531799" y="585416"/>
                <a:ext cx="35473" cy="245888"/>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2" name="Google Shape;872;p16"/>
              <p:cNvSpPr/>
              <p:nvPr/>
            </p:nvSpPr>
            <p:spPr>
              <a:xfrm rot="10800000" flipH="1">
                <a:off x="4426591" y="585416"/>
                <a:ext cx="34899" cy="245888"/>
              </a:xfrm>
              <a:custGeom>
                <a:avLst/>
                <a:gdLst/>
                <a:ahLst/>
                <a:cxnLst/>
                <a:rect l="l" t="t" r="r" b="b"/>
                <a:pathLst>
                  <a:path w="1096" h="7722" extrusionOk="0">
                    <a:moveTo>
                      <a:pt x="0" y="0"/>
                    </a:moveTo>
                    <a:lnTo>
                      <a:pt x="0" y="7721"/>
                    </a:lnTo>
                    <a:lnTo>
                      <a:pt x="1095" y="7721"/>
                    </a:lnTo>
                    <a:lnTo>
                      <a:pt x="10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3" name="Google Shape;873;p16"/>
              <p:cNvSpPr/>
              <p:nvPr/>
            </p:nvSpPr>
            <p:spPr>
              <a:xfrm rot="10800000" flipH="1">
                <a:off x="4320811" y="585416"/>
                <a:ext cx="35473" cy="245888"/>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4" name="Google Shape;874;p16"/>
              <p:cNvSpPr/>
              <p:nvPr/>
            </p:nvSpPr>
            <p:spPr>
              <a:xfrm rot="10800000" flipH="1">
                <a:off x="4720172" y="585416"/>
                <a:ext cx="246493" cy="34899"/>
              </a:xfrm>
              <a:custGeom>
                <a:avLst/>
                <a:gdLst/>
                <a:ahLst/>
                <a:cxnLst/>
                <a:rect l="l" t="t" r="r" b="b"/>
                <a:pathLst>
                  <a:path w="7741" h="1096" extrusionOk="0">
                    <a:moveTo>
                      <a:pt x="1" y="0"/>
                    </a:moveTo>
                    <a:lnTo>
                      <a:pt x="1" y="1095"/>
                    </a:lnTo>
                    <a:lnTo>
                      <a:pt x="7740" y="1095"/>
                    </a:lnTo>
                    <a:lnTo>
                      <a:pt x="7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5" name="Google Shape;875;p16"/>
              <p:cNvSpPr/>
              <p:nvPr/>
            </p:nvSpPr>
            <p:spPr>
              <a:xfrm rot="10800000" flipH="1">
                <a:off x="4719585" y="690624"/>
                <a:ext cx="246493" cy="35504"/>
              </a:xfrm>
              <a:custGeom>
                <a:avLst/>
                <a:gdLst/>
                <a:ahLst/>
                <a:cxnLst/>
                <a:rect l="l" t="t" r="r" b="b"/>
                <a:pathLst>
                  <a:path w="7741" h="1115" extrusionOk="0">
                    <a:moveTo>
                      <a:pt x="1" y="1"/>
                    </a:moveTo>
                    <a:lnTo>
                      <a:pt x="1" y="1115"/>
                    </a:lnTo>
                    <a:lnTo>
                      <a:pt x="7740" y="1115"/>
                    </a:lnTo>
                    <a:lnTo>
                      <a:pt x="77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6" name="Google Shape;876;p16"/>
              <p:cNvSpPr/>
              <p:nvPr/>
            </p:nvSpPr>
            <p:spPr>
              <a:xfrm rot="10800000" flipH="1">
                <a:off x="4720172" y="796404"/>
                <a:ext cx="246493" cy="34899"/>
              </a:xfrm>
              <a:custGeom>
                <a:avLst/>
                <a:gdLst/>
                <a:ahLst/>
                <a:cxnLst/>
                <a:rect l="l" t="t" r="r" b="b"/>
                <a:pathLst>
                  <a:path w="7741" h="1096" extrusionOk="0">
                    <a:moveTo>
                      <a:pt x="1" y="0"/>
                    </a:moveTo>
                    <a:lnTo>
                      <a:pt x="1" y="1095"/>
                    </a:lnTo>
                    <a:lnTo>
                      <a:pt x="7740" y="1095"/>
                    </a:lnTo>
                    <a:lnTo>
                      <a:pt x="7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7" name="Google Shape;877;p16"/>
              <p:cNvSpPr/>
              <p:nvPr/>
            </p:nvSpPr>
            <p:spPr>
              <a:xfrm rot="10800000" flipH="1">
                <a:off x="6057959" y="585416"/>
                <a:ext cx="35504" cy="245888"/>
              </a:xfrm>
              <a:custGeom>
                <a:avLst/>
                <a:gdLst/>
                <a:ahLst/>
                <a:cxnLst/>
                <a:rect l="l" t="t" r="r" b="b"/>
                <a:pathLst>
                  <a:path w="1115" h="7722" extrusionOk="0">
                    <a:moveTo>
                      <a:pt x="1" y="0"/>
                    </a:moveTo>
                    <a:lnTo>
                      <a:pt x="1" y="7721"/>
                    </a:lnTo>
                    <a:lnTo>
                      <a:pt x="1115" y="7721"/>
                    </a:lnTo>
                    <a:lnTo>
                      <a:pt x="1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8" name="Google Shape;878;p16"/>
              <p:cNvSpPr/>
              <p:nvPr/>
            </p:nvSpPr>
            <p:spPr>
              <a:xfrm rot="10800000" flipH="1">
                <a:off x="5952784" y="585416"/>
                <a:ext cx="34899" cy="245888"/>
              </a:xfrm>
              <a:custGeom>
                <a:avLst/>
                <a:gdLst/>
                <a:ahLst/>
                <a:cxnLst/>
                <a:rect l="l" t="t" r="r" b="b"/>
                <a:pathLst>
                  <a:path w="1096" h="7722" extrusionOk="0">
                    <a:moveTo>
                      <a:pt x="0" y="0"/>
                    </a:moveTo>
                    <a:lnTo>
                      <a:pt x="0" y="7721"/>
                    </a:lnTo>
                    <a:lnTo>
                      <a:pt x="1095" y="7721"/>
                    </a:lnTo>
                    <a:lnTo>
                      <a:pt x="10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9" name="Google Shape;879;p16"/>
              <p:cNvSpPr/>
              <p:nvPr/>
            </p:nvSpPr>
            <p:spPr>
              <a:xfrm rot="10800000" flipH="1">
                <a:off x="5846971" y="585416"/>
                <a:ext cx="35504" cy="245888"/>
              </a:xfrm>
              <a:custGeom>
                <a:avLst/>
                <a:gdLst/>
                <a:ahLst/>
                <a:cxnLst/>
                <a:rect l="l" t="t" r="r" b="b"/>
                <a:pathLst>
                  <a:path w="1115" h="7722" extrusionOk="0">
                    <a:moveTo>
                      <a:pt x="1" y="0"/>
                    </a:moveTo>
                    <a:lnTo>
                      <a:pt x="1"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0" name="Google Shape;880;p16"/>
              <p:cNvSpPr/>
              <p:nvPr/>
            </p:nvSpPr>
            <p:spPr>
              <a:xfrm rot="10800000" flipH="1">
                <a:off x="5483285" y="585416"/>
                <a:ext cx="246461" cy="34899"/>
              </a:xfrm>
              <a:custGeom>
                <a:avLst/>
                <a:gdLst/>
                <a:ahLst/>
                <a:cxnLst/>
                <a:rect l="l" t="t" r="r" b="b"/>
                <a:pathLst>
                  <a:path w="7740" h="1096" extrusionOk="0">
                    <a:moveTo>
                      <a:pt x="0" y="0"/>
                    </a:moveTo>
                    <a:lnTo>
                      <a:pt x="0" y="1095"/>
                    </a:lnTo>
                    <a:lnTo>
                      <a:pt x="7740" y="1095"/>
                    </a:lnTo>
                    <a:lnTo>
                      <a:pt x="7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1" name="Google Shape;881;p16"/>
              <p:cNvSpPr/>
              <p:nvPr/>
            </p:nvSpPr>
            <p:spPr>
              <a:xfrm rot="10800000" flipH="1">
                <a:off x="5482697" y="690624"/>
                <a:ext cx="246461" cy="35504"/>
              </a:xfrm>
              <a:custGeom>
                <a:avLst/>
                <a:gdLst/>
                <a:ahLst/>
                <a:cxnLst/>
                <a:rect l="l" t="t" r="r" b="b"/>
                <a:pathLst>
                  <a:path w="7740" h="1115" extrusionOk="0">
                    <a:moveTo>
                      <a:pt x="0" y="1"/>
                    </a:moveTo>
                    <a:lnTo>
                      <a:pt x="0" y="1115"/>
                    </a:lnTo>
                    <a:lnTo>
                      <a:pt x="7740" y="1115"/>
                    </a:lnTo>
                    <a:lnTo>
                      <a:pt x="77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2" name="Google Shape;882;p16"/>
              <p:cNvSpPr/>
              <p:nvPr/>
            </p:nvSpPr>
            <p:spPr>
              <a:xfrm rot="10800000" flipH="1">
                <a:off x="5483285" y="796404"/>
                <a:ext cx="246461" cy="34899"/>
              </a:xfrm>
              <a:custGeom>
                <a:avLst/>
                <a:gdLst/>
                <a:ahLst/>
                <a:cxnLst/>
                <a:rect l="l" t="t" r="r" b="b"/>
                <a:pathLst>
                  <a:path w="7740" h="1096" extrusionOk="0">
                    <a:moveTo>
                      <a:pt x="0" y="0"/>
                    </a:moveTo>
                    <a:lnTo>
                      <a:pt x="0" y="1095"/>
                    </a:lnTo>
                    <a:lnTo>
                      <a:pt x="7740" y="1095"/>
                    </a:lnTo>
                    <a:lnTo>
                      <a:pt x="7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3" name="Google Shape;883;p16"/>
              <p:cNvSpPr/>
              <p:nvPr/>
            </p:nvSpPr>
            <p:spPr>
              <a:xfrm rot="10800000" flipH="1">
                <a:off x="6210437" y="585416"/>
                <a:ext cx="246493" cy="34899"/>
              </a:xfrm>
              <a:custGeom>
                <a:avLst/>
                <a:gdLst/>
                <a:ahLst/>
                <a:cxnLst/>
                <a:rect l="l" t="t" r="r" b="b"/>
                <a:pathLst>
                  <a:path w="7741" h="1096" extrusionOk="0">
                    <a:moveTo>
                      <a:pt x="0" y="0"/>
                    </a:moveTo>
                    <a:lnTo>
                      <a:pt x="0" y="1095"/>
                    </a:lnTo>
                    <a:lnTo>
                      <a:pt x="7740" y="1095"/>
                    </a:lnTo>
                    <a:lnTo>
                      <a:pt x="7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4" name="Google Shape;884;p16"/>
              <p:cNvSpPr/>
              <p:nvPr/>
            </p:nvSpPr>
            <p:spPr>
              <a:xfrm rot="10800000" flipH="1">
                <a:off x="6209849" y="690624"/>
                <a:ext cx="246493" cy="35504"/>
              </a:xfrm>
              <a:custGeom>
                <a:avLst/>
                <a:gdLst/>
                <a:ahLst/>
                <a:cxnLst/>
                <a:rect l="l" t="t" r="r" b="b"/>
                <a:pathLst>
                  <a:path w="7741" h="1115" extrusionOk="0">
                    <a:moveTo>
                      <a:pt x="0" y="1"/>
                    </a:moveTo>
                    <a:lnTo>
                      <a:pt x="0" y="1115"/>
                    </a:lnTo>
                    <a:lnTo>
                      <a:pt x="7740" y="1115"/>
                    </a:lnTo>
                    <a:lnTo>
                      <a:pt x="77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5" name="Google Shape;885;p16"/>
              <p:cNvSpPr/>
              <p:nvPr/>
            </p:nvSpPr>
            <p:spPr>
              <a:xfrm rot="10800000" flipH="1">
                <a:off x="6210437" y="796404"/>
                <a:ext cx="246493" cy="34899"/>
              </a:xfrm>
              <a:custGeom>
                <a:avLst/>
                <a:gdLst/>
                <a:ahLst/>
                <a:cxnLst/>
                <a:rect l="l" t="t" r="r" b="b"/>
                <a:pathLst>
                  <a:path w="7741" h="1096" extrusionOk="0">
                    <a:moveTo>
                      <a:pt x="0" y="0"/>
                    </a:moveTo>
                    <a:lnTo>
                      <a:pt x="0" y="1095"/>
                    </a:lnTo>
                    <a:lnTo>
                      <a:pt x="7740" y="1095"/>
                    </a:lnTo>
                    <a:lnTo>
                      <a:pt x="7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6" name="Google Shape;886;p16"/>
              <p:cNvSpPr/>
              <p:nvPr/>
            </p:nvSpPr>
            <p:spPr>
              <a:xfrm rot="10800000" flipH="1">
                <a:off x="6820240" y="585416"/>
                <a:ext cx="35473" cy="245888"/>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7" name="Google Shape;887;p16"/>
              <p:cNvSpPr/>
              <p:nvPr/>
            </p:nvSpPr>
            <p:spPr>
              <a:xfrm rot="10800000" flipH="1">
                <a:off x="6715032" y="585416"/>
                <a:ext cx="34899" cy="245888"/>
              </a:xfrm>
              <a:custGeom>
                <a:avLst/>
                <a:gdLst/>
                <a:ahLst/>
                <a:cxnLst/>
                <a:rect l="l" t="t" r="r" b="b"/>
                <a:pathLst>
                  <a:path w="1096" h="7722" extrusionOk="0">
                    <a:moveTo>
                      <a:pt x="0" y="0"/>
                    </a:moveTo>
                    <a:lnTo>
                      <a:pt x="0" y="7721"/>
                    </a:lnTo>
                    <a:lnTo>
                      <a:pt x="1096" y="7721"/>
                    </a:lnTo>
                    <a:lnTo>
                      <a:pt x="10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8" name="Google Shape;888;p16"/>
              <p:cNvSpPr/>
              <p:nvPr/>
            </p:nvSpPr>
            <p:spPr>
              <a:xfrm rot="10800000" flipH="1">
                <a:off x="6609252" y="585416"/>
                <a:ext cx="35473" cy="245888"/>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9" name="Google Shape;889;p16"/>
              <p:cNvSpPr/>
              <p:nvPr/>
            </p:nvSpPr>
            <p:spPr>
              <a:xfrm rot="10800000" flipH="1">
                <a:off x="5294879" y="585416"/>
                <a:ext cx="35504" cy="245888"/>
              </a:xfrm>
              <a:custGeom>
                <a:avLst/>
                <a:gdLst/>
                <a:ahLst/>
                <a:cxnLst/>
                <a:rect l="l" t="t" r="r" b="b"/>
                <a:pathLst>
                  <a:path w="1115" h="7722" extrusionOk="0">
                    <a:moveTo>
                      <a:pt x="1" y="0"/>
                    </a:moveTo>
                    <a:lnTo>
                      <a:pt x="1"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0" name="Google Shape;890;p16"/>
              <p:cNvSpPr/>
              <p:nvPr/>
            </p:nvSpPr>
            <p:spPr>
              <a:xfrm rot="10800000" flipH="1">
                <a:off x="5189672" y="585416"/>
                <a:ext cx="34899" cy="245888"/>
              </a:xfrm>
              <a:custGeom>
                <a:avLst/>
                <a:gdLst/>
                <a:ahLst/>
                <a:cxnLst/>
                <a:rect l="l" t="t" r="r" b="b"/>
                <a:pathLst>
                  <a:path w="1096" h="7722" extrusionOk="0">
                    <a:moveTo>
                      <a:pt x="1" y="0"/>
                    </a:moveTo>
                    <a:lnTo>
                      <a:pt x="1" y="7721"/>
                    </a:lnTo>
                    <a:lnTo>
                      <a:pt x="1096" y="7721"/>
                    </a:lnTo>
                    <a:lnTo>
                      <a:pt x="10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1" name="Google Shape;891;p16"/>
              <p:cNvSpPr/>
              <p:nvPr/>
            </p:nvSpPr>
            <p:spPr>
              <a:xfrm rot="10800000" flipH="1">
                <a:off x="5083891" y="585416"/>
                <a:ext cx="35504" cy="245888"/>
              </a:xfrm>
              <a:custGeom>
                <a:avLst/>
                <a:gdLst/>
                <a:ahLst/>
                <a:cxnLst/>
                <a:rect l="l" t="t" r="r" b="b"/>
                <a:pathLst>
                  <a:path w="1115"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2" name="Google Shape;892;p16"/>
              <p:cNvSpPr/>
              <p:nvPr/>
            </p:nvSpPr>
            <p:spPr>
              <a:xfrm rot="10800000" flipH="1">
                <a:off x="3768699" y="585416"/>
                <a:ext cx="35473" cy="245888"/>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3" name="Google Shape;893;p16"/>
              <p:cNvSpPr/>
              <p:nvPr/>
            </p:nvSpPr>
            <p:spPr>
              <a:xfrm rot="10800000" flipH="1">
                <a:off x="3663491" y="585416"/>
                <a:ext cx="34899" cy="245888"/>
              </a:xfrm>
              <a:custGeom>
                <a:avLst/>
                <a:gdLst/>
                <a:ahLst/>
                <a:cxnLst/>
                <a:rect l="l" t="t" r="r" b="b"/>
                <a:pathLst>
                  <a:path w="1096" h="7722" extrusionOk="0">
                    <a:moveTo>
                      <a:pt x="0" y="0"/>
                    </a:moveTo>
                    <a:lnTo>
                      <a:pt x="0" y="7721"/>
                    </a:lnTo>
                    <a:lnTo>
                      <a:pt x="1095" y="7721"/>
                    </a:lnTo>
                    <a:lnTo>
                      <a:pt x="10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4" name="Google Shape;894;p16"/>
              <p:cNvSpPr/>
              <p:nvPr/>
            </p:nvSpPr>
            <p:spPr>
              <a:xfrm rot="10800000" flipH="1">
                <a:off x="3557711" y="585416"/>
                <a:ext cx="35473" cy="245888"/>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5" name="Google Shape;895;p16"/>
              <p:cNvSpPr/>
              <p:nvPr/>
            </p:nvSpPr>
            <p:spPr>
              <a:xfrm rot="10800000" flipH="1">
                <a:off x="3957072" y="585416"/>
                <a:ext cx="246493" cy="34899"/>
              </a:xfrm>
              <a:custGeom>
                <a:avLst/>
                <a:gdLst/>
                <a:ahLst/>
                <a:cxnLst/>
                <a:rect l="l" t="t" r="r" b="b"/>
                <a:pathLst>
                  <a:path w="7741" h="1096" extrusionOk="0">
                    <a:moveTo>
                      <a:pt x="1" y="0"/>
                    </a:moveTo>
                    <a:lnTo>
                      <a:pt x="1" y="1095"/>
                    </a:lnTo>
                    <a:lnTo>
                      <a:pt x="7740" y="1095"/>
                    </a:lnTo>
                    <a:lnTo>
                      <a:pt x="7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6" name="Google Shape;896;p16"/>
              <p:cNvSpPr/>
              <p:nvPr/>
            </p:nvSpPr>
            <p:spPr>
              <a:xfrm rot="10800000" flipH="1">
                <a:off x="3956485" y="690624"/>
                <a:ext cx="246493" cy="35504"/>
              </a:xfrm>
              <a:custGeom>
                <a:avLst/>
                <a:gdLst/>
                <a:ahLst/>
                <a:cxnLst/>
                <a:rect l="l" t="t" r="r" b="b"/>
                <a:pathLst>
                  <a:path w="7741" h="1115" extrusionOk="0">
                    <a:moveTo>
                      <a:pt x="1" y="1"/>
                    </a:moveTo>
                    <a:lnTo>
                      <a:pt x="1" y="1115"/>
                    </a:lnTo>
                    <a:lnTo>
                      <a:pt x="7740" y="1115"/>
                    </a:lnTo>
                    <a:lnTo>
                      <a:pt x="77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7" name="Google Shape;897;p16"/>
              <p:cNvSpPr/>
              <p:nvPr/>
            </p:nvSpPr>
            <p:spPr>
              <a:xfrm rot="10800000" flipH="1">
                <a:off x="3957072" y="796404"/>
                <a:ext cx="246493" cy="34899"/>
              </a:xfrm>
              <a:custGeom>
                <a:avLst/>
                <a:gdLst/>
                <a:ahLst/>
                <a:cxnLst/>
                <a:rect l="l" t="t" r="r" b="b"/>
                <a:pathLst>
                  <a:path w="7741" h="1096" extrusionOk="0">
                    <a:moveTo>
                      <a:pt x="1" y="0"/>
                    </a:moveTo>
                    <a:lnTo>
                      <a:pt x="1" y="1095"/>
                    </a:lnTo>
                    <a:lnTo>
                      <a:pt x="7740" y="1095"/>
                    </a:lnTo>
                    <a:lnTo>
                      <a:pt x="7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898" name="Shape 898"/>
        <p:cNvGrpSpPr/>
        <p:nvPr/>
      </p:nvGrpSpPr>
      <p:grpSpPr>
        <a:xfrm>
          <a:off x="0" y="0"/>
          <a:ext cx="0" cy="0"/>
          <a:chOff x="0" y="0"/>
          <a:chExt cx="0" cy="0"/>
        </a:xfrm>
      </p:grpSpPr>
      <p:pic>
        <p:nvPicPr>
          <p:cNvPr id="899" name="Google Shape;899;p17"/>
          <p:cNvPicPr preferRelativeResize="0"/>
          <p:nvPr/>
        </p:nvPicPr>
        <p:blipFill>
          <a:blip r:embed="rId2">
            <a:alphaModFix amt="5000"/>
          </a:blip>
          <a:stretch>
            <a:fillRect/>
          </a:stretch>
        </p:blipFill>
        <p:spPr>
          <a:xfrm>
            <a:off x="0" y="0"/>
            <a:ext cx="9144003" cy="5143500"/>
          </a:xfrm>
          <a:prstGeom prst="rect">
            <a:avLst/>
          </a:prstGeom>
          <a:noFill/>
          <a:ln>
            <a:noFill/>
          </a:ln>
        </p:spPr>
      </p:pic>
      <p:sp>
        <p:nvSpPr>
          <p:cNvPr id="900" name="Google Shape;900;p17"/>
          <p:cNvSpPr txBox="1"/>
          <p:nvPr>
            <p:ph type="subTitle" idx="1"/>
          </p:nvPr>
        </p:nvSpPr>
        <p:spPr>
          <a:xfrm>
            <a:off x="5651500" y="1418975"/>
            <a:ext cx="2777400" cy="11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901" name="Google Shape;901;p17"/>
          <p:cNvSpPr txBox="1"/>
          <p:nvPr>
            <p:ph type="title"/>
          </p:nvPr>
        </p:nvSpPr>
        <p:spPr>
          <a:xfrm>
            <a:off x="5651500" y="407775"/>
            <a:ext cx="2777400" cy="10623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02" name="Google Shape;902;p17"/>
          <p:cNvSpPr/>
          <p:nvPr>
            <p:ph type="pic" idx="2"/>
          </p:nvPr>
        </p:nvSpPr>
        <p:spPr>
          <a:xfrm>
            <a:off x="516150" y="329163"/>
            <a:ext cx="3035700" cy="4485300"/>
          </a:xfrm>
          <a:prstGeom prst="rect">
            <a:avLst/>
          </a:prstGeom>
          <a:noFill/>
          <a:ln>
            <a:noFill/>
          </a:ln>
        </p:spPr>
      </p:sp>
      <p:sp>
        <p:nvSpPr>
          <p:cNvPr id="903" name="Google Shape;903;p17"/>
          <p:cNvSpPr/>
          <p:nvPr>
            <p:ph type="pic" idx="3"/>
          </p:nvPr>
        </p:nvSpPr>
        <p:spPr>
          <a:xfrm>
            <a:off x="3690375" y="2623848"/>
            <a:ext cx="4934700" cy="2190300"/>
          </a:xfrm>
          <a:prstGeom prst="rect">
            <a:avLst/>
          </a:prstGeom>
          <a:noFill/>
          <a:ln>
            <a:noFill/>
          </a:ln>
        </p:spPr>
      </p:sp>
      <p:sp>
        <p:nvSpPr>
          <p:cNvPr id="904" name="Google Shape;904;p17"/>
          <p:cNvSpPr/>
          <p:nvPr>
            <p:ph type="pic" idx="4"/>
          </p:nvPr>
        </p:nvSpPr>
        <p:spPr>
          <a:xfrm>
            <a:off x="3690375" y="329175"/>
            <a:ext cx="1690800" cy="21906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905" name="Shape 905"/>
        <p:cNvGrpSpPr/>
        <p:nvPr/>
      </p:nvGrpSpPr>
      <p:grpSpPr>
        <a:xfrm>
          <a:off x="0" y="0"/>
          <a:ext cx="0" cy="0"/>
          <a:chOff x="0" y="0"/>
          <a:chExt cx="0" cy="0"/>
        </a:xfrm>
      </p:grpSpPr>
      <p:pic>
        <p:nvPicPr>
          <p:cNvPr id="906" name="Google Shape;906;p18"/>
          <p:cNvPicPr preferRelativeResize="0"/>
          <p:nvPr/>
        </p:nvPicPr>
        <p:blipFill>
          <a:blip r:embed="rId2">
            <a:alphaModFix amt="5000"/>
          </a:blip>
          <a:stretch>
            <a:fillRect/>
          </a:stretch>
        </p:blipFill>
        <p:spPr>
          <a:xfrm>
            <a:off x="0" y="0"/>
            <a:ext cx="9144003" cy="5143500"/>
          </a:xfrm>
          <a:prstGeom prst="rect">
            <a:avLst/>
          </a:prstGeom>
          <a:noFill/>
          <a:ln>
            <a:noFill/>
          </a:ln>
        </p:spPr>
      </p:pic>
      <p:sp>
        <p:nvSpPr>
          <p:cNvPr id="907" name="Google Shape;907;p18"/>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08" name="Google Shape;908;p18"/>
          <p:cNvSpPr txBox="1"/>
          <p:nvPr>
            <p:ph type="subTitle" idx="1"/>
          </p:nvPr>
        </p:nvSpPr>
        <p:spPr>
          <a:xfrm>
            <a:off x="1724170" y="1167175"/>
            <a:ext cx="6223800" cy="47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nek Bangla"/>
              <a:buNone/>
              <a:defRPr sz="1800">
                <a:solidFill>
                  <a:schemeClr val="dk1"/>
                </a:solidFill>
                <a:latin typeface="Anek Bangla SemiBold"/>
                <a:ea typeface="Anek Bangla SemiBold"/>
                <a:cs typeface="Anek Bangla SemiBold"/>
                <a:sym typeface="Anek Bangla SemiBold"/>
              </a:defRPr>
            </a:lvl1pPr>
            <a:lvl2pPr lvl="1"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2pPr>
            <a:lvl3pPr lvl="2"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3pPr>
            <a:lvl4pPr lvl="3"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4pPr>
            <a:lvl5pPr lvl="4"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5pPr>
            <a:lvl6pPr lvl="5"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6pPr>
            <a:lvl7pPr lvl="6"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7pPr>
            <a:lvl8pPr lvl="7"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8pPr>
            <a:lvl9pPr lvl="8"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9pPr>
          </a:lstStyle>
          <a:p/>
        </p:txBody>
      </p:sp>
      <p:sp>
        <p:nvSpPr>
          <p:cNvPr id="909" name="Google Shape;909;p18"/>
          <p:cNvSpPr txBox="1"/>
          <p:nvPr>
            <p:ph type="subTitle" idx="2"/>
          </p:nvPr>
        </p:nvSpPr>
        <p:spPr>
          <a:xfrm>
            <a:off x="1724170" y="1550975"/>
            <a:ext cx="6223800" cy="70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p:txBody>
      </p:sp>
      <p:sp>
        <p:nvSpPr>
          <p:cNvPr id="910" name="Google Shape;910;p18"/>
          <p:cNvSpPr txBox="1"/>
          <p:nvPr>
            <p:ph type="subTitle" idx="3"/>
          </p:nvPr>
        </p:nvSpPr>
        <p:spPr>
          <a:xfrm>
            <a:off x="1715925" y="2727075"/>
            <a:ext cx="6223800" cy="70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p:txBody>
      </p:sp>
      <p:sp>
        <p:nvSpPr>
          <p:cNvPr id="911" name="Google Shape;911;p18"/>
          <p:cNvSpPr txBox="1"/>
          <p:nvPr>
            <p:ph type="subTitle" idx="4"/>
          </p:nvPr>
        </p:nvSpPr>
        <p:spPr>
          <a:xfrm>
            <a:off x="1724170" y="3903200"/>
            <a:ext cx="6223800" cy="70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p:txBody>
      </p:sp>
      <p:sp>
        <p:nvSpPr>
          <p:cNvPr id="912" name="Google Shape;912;p18"/>
          <p:cNvSpPr txBox="1"/>
          <p:nvPr>
            <p:ph type="subTitle" idx="5"/>
          </p:nvPr>
        </p:nvSpPr>
        <p:spPr>
          <a:xfrm>
            <a:off x="1715925" y="2343275"/>
            <a:ext cx="6223800" cy="47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nek Bangla"/>
              <a:buNone/>
              <a:defRPr sz="1800">
                <a:solidFill>
                  <a:schemeClr val="dk1"/>
                </a:solidFill>
                <a:latin typeface="Anek Bangla SemiBold"/>
                <a:ea typeface="Anek Bangla SemiBold"/>
                <a:cs typeface="Anek Bangla SemiBold"/>
                <a:sym typeface="Anek Bangla SemiBold"/>
              </a:defRPr>
            </a:lvl1pPr>
            <a:lvl2pPr lvl="1"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2pPr>
            <a:lvl3pPr lvl="2"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3pPr>
            <a:lvl4pPr lvl="3"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4pPr>
            <a:lvl5pPr lvl="4"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5pPr>
            <a:lvl6pPr lvl="5"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6pPr>
            <a:lvl7pPr lvl="6"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7pPr>
            <a:lvl8pPr lvl="7"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8pPr>
            <a:lvl9pPr lvl="8"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9pPr>
          </a:lstStyle>
          <a:p/>
        </p:txBody>
      </p:sp>
      <p:sp>
        <p:nvSpPr>
          <p:cNvPr id="913" name="Google Shape;913;p18"/>
          <p:cNvSpPr txBox="1"/>
          <p:nvPr>
            <p:ph type="subTitle" idx="6"/>
          </p:nvPr>
        </p:nvSpPr>
        <p:spPr>
          <a:xfrm>
            <a:off x="1724170" y="3519400"/>
            <a:ext cx="6223800" cy="47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nek Bangla"/>
              <a:buNone/>
              <a:defRPr sz="1800">
                <a:solidFill>
                  <a:schemeClr val="dk1"/>
                </a:solidFill>
                <a:latin typeface="Anek Bangla SemiBold"/>
                <a:ea typeface="Anek Bangla SemiBold"/>
                <a:cs typeface="Anek Bangla SemiBold"/>
                <a:sym typeface="Anek Bangla SemiBold"/>
              </a:defRPr>
            </a:lvl1pPr>
            <a:lvl2pPr lvl="1"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2pPr>
            <a:lvl3pPr lvl="2"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3pPr>
            <a:lvl4pPr lvl="3"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4pPr>
            <a:lvl5pPr lvl="4"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5pPr>
            <a:lvl6pPr lvl="5"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6pPr>
            <a:lvl7pPr lvl="6"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7pPr>
            <a:lvl8pPr lvl="7"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8pPr>
            <a:lvl9pPr lvl="8"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9pPr>
          </a:lstStyle>
          <a:p/>
        </p:txBody>
      </p:sp>
      <p:grpSp>
        <p:nvGrpSpPr>
          <p:cNvPr id="914" name="Google Shape;914;p18"/>
          <p:cNvGrpSpPr/>
          <p:nvPr/>
        </p:nvGrpSpPr>
        <p:grpSpPr>
          <a:xfrm>
            <a:off x="8775211" y="1210688"/>
            <a:ext cx="368989" cy="2737985"/>
            <a:chOff x="8749599" y="1199824"/>
            <a:chExt cx="394852" cy="2929893"/>
          </a:xfrm>
        </p:grpSpPr>
        <p:grpSp>
          <p:nvGrpSpPr>
            <p:cNvPr id="915" name="Google Shape;915;p18"/>
            <p:cNvGrpSpPr/>
            <p:nvPr/>
          </p:nvGrpSpPr>
          <p:grpSpPr>
            <a:xfrm>
              <a:off x="8749599" y="2269924"/>
              <a:ext cx="394852" cy="789693"/>
              <a:chOff x="8763028" y="4275243"/>
              <a:chExt cx="380984" cy="761958"/>
            </a:xfrm>
          </p:grpSpPr>
          <p:sp>
            <p:nvSpPr>
              <p:cNvPr id="916" name="Google Shape;916;p18"/>
              <p:cNvSpPr/>
              <p:nvPr/>
            </p:nvSpPr>
            <p:spPr>
              <a:xfrm rot="5400000">
                <a:off x="8572541" y="4465730"/>
                <a:ext cx="761958" cy="380984"/>
              </a:xfrm>
              <a:custGeom>
                <a:avLst/>
                <a:gdLst/>
                <a:ahLst/>
                <a:cxnLst/>
                <a:rect l="l" t="t" r="r" b="b"/>
                <a:pathLst>
                  <a:path w="15443" h="7722" extrusionOk="0">
                    <a:moveTo>
                      <a:pt x="1" y="0"/>
                    </a:moveTo>
                    <a:cubicBezTo>
                      <a:pt x="1" y="4250"/>
                      <a:pt x="3453" y="7721"/>
                      <a:pt x="7722" y="7721"/>
                    </a:cubicBezTo>
                    <a:cubicBezTo>
                      <a:pt x="11991" y="7721"/>
                      <a:pt x="15443" y="4250"/>
                      <a:pt x="15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7" name="Google Shape;917;p18"/>
              <p:cNvSpPr/>
              <p:nvPr/>
            </p:nvSpPr>
            <p:spPr>
              <a:xfrm rot="5400000">
                <a:off x="8705338" y="4510650"/>
                <a:ext cx="585222" cy="292127"/>
              </a:xfrm>
              <a:custGeom>
                <a:avLst/>
                <a:gdLst/>
                <a:ahLst/>
                <a:cxnLst/>
                <a:rect l="l" t="t" r="r" b="b"/>
                <a:pathLst>
                  <a:path w="11861" h="5921" extrusionOk="0">
                    <a:moveTo>
                      <a:pt x="0" y="0"/>
                    </a:moveTo>
                    <a:cubicBezTo>
                      <a:pt x="0" y="3267"/>
                      <a:pt x="2654" y="5921"/>
                      <a:pt x="5921" y="5921"/>
                    </a:cubicBezTo>
                    <a:cubicBezTo>
                      <a:pt x="9206" y="5921"/>
                      <a:pt x="11860" y="3267"/>
                      <a:pt x="118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18" name="Google Shape;918;p18"/>
            <p:cNvGrpSpPr/>
            <p:nvPr/>
          </p:nvGrpSpPr>
          <p:grpSpPr>
            <a:xfrm>
              <a:off x="8749599" y="1199824"/>
              <a:ext cx="394852" cy="789693"/>
              <a:chOff x="8763028" y="4275243"/>
              <a:chExt cx="380984" cy="761958"/>
            </a:xfrm>
          </p:grpSpPr>
          <p:sp>
            <p:nvSpPr>
              <p:cNvPr id="919" name="Google Shape;919;p18"/>
              <p:cNvSpPr/>
              <p:nvPr/>
            </p:nvSpPr>
            <p:spPr>
              <a:xfrm rot="5400000">
                <a:off x="8572541" y="4465730"/>
                <a:ext cx="761958" cy="380984"/>
              </a:xfrm>
              <a:custGeom>
                <a:avLst/>
                <a:gdLst/>
                <a:ahLst/>
                <a:cxnLst/>
                <a:rect l="l" t="t" r="r" b="b"/>
                <a:pathLst>
                  <a:path w="15443" h="7722" extrusionOk="0">
                    <a:moveTo>
                      <a:pt x="1" y="0"/>
                    </a:moveTo>
                    <a:cubicBezTo>
                      <a:pt x="1" y="4250"/>
                      <a:pt x="3453" y="7721"/>
                      <a:pt x="7722" y="7721"/>
                    </a:cubicBezTo>
                    <a:cubicBezTo>
                      <a:pt x="11991" y="7721"/>
                      <a:pt x="15443" y="4250"/>
                      <a:pt x="15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0" name="Google Shape;920;p18"/>
              <p:cNvSpPr/>
              <p:nvPr/>
            </p:nvSpPr>
            <p:spPr>
              <a:xfrm rot="5400000">
                <a:off x="8705338" y="4510650"/>
                <a:ext cx="585222" cy="292127"/>
              </a:xfrm>
              <a:custGeom>
                <a:avLst/>
                <a:gdLst/>
                <a:ahLst/>
                <a:cxnLst/>
                <a:rect l="l" t="t" r="r" b="b"/>
                <a:pathLst>
                  <a:path w="11861" h="5921" extrusionOk="0">
                    <a:moveTo>
                      <a:pt x="0" y="0"/>
                    </a:moveTo>
                    <a:cubicBezTo>
                      <a:pt x="0" y="3267"/>
                      <a:pt x="2654" y="5921"/>
                      <a:pt x="5921" y="5921"/>
                    </a:cubicBezTo>
                    <a:cubicBezTo>
                      <a:pt x="9206" y="5921"/>
                      <a:pt x="11860" y="3267"/>
                      <a:pt x="11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21" name="Google Shape;921;p18"/>
            <p:cNvGrpSpPr/>
            <p:nvPr/>
          </p:nvGrpSpPr>
          <p:grpSpPr>
            <a:xfrm>
              <a:off x="8749599" y="3340024"/>
              <a:ext cx="394852" cy="789693"/>
              <a:chOff x="8763028" y="4275243"/>
              <a:chExt cx="380984" cy="761958"/>
            </a:xfrm>
          </p:grpSpPr>
          <p:sp>
            <p:nvSpPr>
              <p:cNvPr id="922" name="Google Shape;922;p18"/>
              <p:cNvSpPr/>
              <p:nvPr/>
            </p:nvSpPr>
            <p:spPr>
              <a:xfrm rot="5400000">
                <a:off x="8572541" y="4465730"/>
                <a:ext cx="761958" cy="380984"/>
              </a:xfrm>
              <a:custGeom>
                <a:avLst/>
                <a:gdLst/>
                <a:ahLst/>
                <a:cxnLst/>
                <a:rect l="l" t="t" r="r" b="b"/>
                <a:pathLst>
                  <a:path w="15443" h="7722" extrusionOk="0">
                    <a:moveTo>
                      <a:pt x="1" y="0"/>
                    </a:moveTo>
                    <a:cubicBezTo>
                      <a:pt x="1" y="4250"/>
                      <a:pt x="3453" y="7721"/>
                      <a:pt x="7722" y="7721"/>
                    </a:cubicBezTo>
                    <a:cubicBezTo>
                      <a:pt x="11991" y="7721"/>
                      <a:pt x="15443" y="4250"/>
                      <a:pt x="15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3" name="Google Shape;923;p18"/>
              <p:cNvSpPr/>
              <p:nvPr/>
            </p:nvSpPr>
            <p:spPr>
              <a:xfrm rot="5400000">
                <a:off x="8705338" y="4510650"/>
                <a:ext cx="585222" cy="292127"/>
              </a:xfrm>
              <a:custGeom>
                <a:avLst/>
                <a:gdLst/>
                <a:ahLst/>
                <a:cxnLst/>
                <a:rect l="l" t="t" r="r" b="b"/>
                <a:pathLst>
                  <a:path w="11861" h="5921" extrusionOk="0">
                    <a:moveTo>
                      <a:pt x="0" y="0"/>
                    </a:moveTo>
                    <a:cubicBezTo>
                      <a:pt x="0" y="3267"/>
                      <a:pt x="2654" y="5921"/>
                      <a:pt x="5921" y="5921"/>
                    </a:cubicBezTo>
                    <a:cubicBezTo>
                      <a:pt x="9206" y="5921"/>
                      <a:pt x="11860" y="3267"/>
                      <a:pt x="11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924" name="Shape 924"/>
        <p:cNvGrpSpPr/>
        <p:nvPr/>
      </p:nvGrpSpPr>
      <p:grpSpPr>
        <a:xfrm>
          <a:off x="0" y="0"/>
          <a:ext cx="0" cy="0"/>
          <a:chOff x="0" y="0"/>
          <a:chExt cx="0" cy="0"/>
        </a:xfrm>
      </p:grpSpPr>
      <p:pic>
        <p:nvPicPr>
          <p:cNvPr id="925" name="Google Shape;925;p19"/>
          <p:cNvPicPr preferRelativeResize="0"/>
          <p:nvPr/>
        </p:nvPicPr>
        <p:blipFill>
          <a:blip r:embed="rId2">
            <a:alphaModFix amt="5000"/>
          </a:blip>
          <a:stretch>
            <a:fillRect/>
          </a:stretch>
        </p:blipFill>
        <p:spPr>
          <a:xfrm>
            <a:off x="0" y="0"/>
            <a:ext cx="9144003" cy="5143500"/>
          </a:xfrm>
          <a:prstGeom prst="rect">
            <a:avLst/>
          </a:prstGeom>
          <a:noFill/>
          <a:ln>
            <a:noFill/>
          </a:ln>
        </p:spPr>
      </p:pic>
      <p:sp>
        <p:nvSpPr>
          <p:cNvPr id="926" name="Google Shape;926;p19"/>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27" name="Google Shape;927;p19"/>
          <p:cNvSpPr txBox="1"/>
          <p:nvPr>
            <p:ph type="subTitle" idx="1"/>
          </p:nvPr>
        </p:nvSpPr>
        <p:spPr>
          <a:xfrm>
            <a:off x="2670775" y="1671650"/>
            <a:ext cx="5340900" cy="472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Anek Bangla"/>
              <a:buNone/>
              <a:defRPr sz="2000">
                <a:solidFill>
                  <a:schemeClr val="dk1"/>
                </a:solidFill>
                <a:latin typeface="Anek Bangla SemiBold"/>
                <a:ea typeface="Anek Bangla SemiBold"/>
                <a:cs typeface="Anek Bangla SemiBold"/>
                <a:sym typeface="Anek Bangla SemiBold"/>
              </a:defRPr>
            </a:lvl1pPr>
            <a:lvl2pPr lvl="1"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2pPr>
            <a:lvl3pPr lvl="2"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3pPr>
            <a:lvl4pPr lvl="3"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4pPr>
            <a:lvl5pPr lvl="4"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5pPr>
            <a:lvl6pPr lvl="5"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6pPr>
            <a:lvl7pPr lvl="6"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7pPr>
            <a:lvl8pPr lvl="7"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8pPr>
            <a:lvl9pPr lvl="8"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9pPr>
          </a:lstStyle>
          <a:p/>
        </p:txBody>
      </p:sp>
      <p:sp>
        <p:nvSpPr>
          <p:cNvPr id="928" name="Google Shape;928;p19"/>
          <p:cNvSpPr txBox="1"/>
          <p:nvPr>
            <p:ph type="subTitle" idx="2"/>
          </p:nvPr>
        </p:nvSpPr>
        <p:spPr>
          <a:xfrm>
            <a:off x="2670775" y="2868288"/>
            <a:ext cx="5340900" cy="472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Anek Bangla"/>
              <a:buNone/>
              <a:defRPr sz="2000">
                <a:solidFill>
                  <a:schemeClr val="dk1"/>
                </a:solidFill>
                <a:latin typeface="Anek Bangla SemiBold"/>
                <a:ea typeface="Anek Bangla SemiBold"/>
                <a:cs typeface="Anek Bangla SemiBold"/>
                <a:sym typeface="Anek Bangla SemiBold"/>
              </a:defRPr>
            </a:lvl1pPr>
            <a:lvl2pPr lvl="1"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2pPr>
            <a:lvl3pPr lvl="2"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3pPr>
            <a:lvl4pPr lvl="3"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4pPr>
            <a:lvl5pPr lvl="4"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5pPr>
            <a:lvl6pPr lvl="5"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6pPr>
            <a:lvl7pPr lvl="6"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7pPr>
            <a:lvl8pPr lvl="7"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8pPr>
            <a:lvl9pPr lvl="8"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9pPr>
          </a:lstStyle>
          <a:p/>
        </p:txBody>
      </p:sp>
      <p:sp>
        <p:nvSpPr>
          <p:cNvPr id="929" name="Google Shape;929;p19"/>
          <p:cNvSpPr txBox="1"/>
          <p:nvPr>
            <p:ph type="subTitle" idx="3"/>
          </p:nvPr>
        </p:nvSpPr>
        <p:spPr>
          <a:xfrm>
            <a:off x="2670775" y="4064925"/>
            <a:ext cx="5340900" cy="472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Anek Bangla"/>
              <a:buNone/>
              <a:defRPr sz="2000">
                <a:solidFill>
                  <a:schemeClr val="dk1"/>
                </a:solidFill>
                <a:latin typeface="Anek Bangla SemiBold"/>
                <a:ea typeface="Anek Bangla SemiBold"/>
                <a:cs typeface="Anek Bangla SemiBold"/>
                <a:sym typeface="Anek Bangla SemiBold"/>
              </a:defRPr>
            </a:lvl1pPr>
            <a:lvl2pPr lvl="1"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2pPr>
            <a:lvl3pPr lvl="2"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3pPr>
            <a:lvl4pPr lvl="3"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4pPr>
            <a:lvl5pPr lvl="4"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5pPr>
            <a:lvl6pPr lvl="5"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6pPr>
            <a:lvl7pPr lvl="6"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7pPr>
            <a:lvl8pPr lvl="7"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8pPr>
            <a:lvl9pPr lvl="8"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9pPr>
          </a:lstStyle>
          <a:p/>
        </p:txBody>
      </p:sp>
      <p:sp>
        <p:nvSpPr>
          <p:cNvPr id="930" name="Google Shape;930;p19"/>
          <p:cNvSpPr txBox="1"/>
          <p:nvPr>
            <p:ph type="subTitle" idx="4"/>
          </p:nvPr>
        </p:nvSpPr>
        <p:spPr>
          <a:xfrm>
            <a:off x="2670775" y="1208350"/>
            <a:ext cx="5340900" cy="54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p:txBody>
      </p:sp>
      <p:sp>
        <p:nvSpPr>
          <p:cNvPr id="931" name="Google Shape;931;p19"/>
          <p:cNvSpPr txBox="1"/>
          <p:nvPr>
            <p:ph type="subTitle" idx="5"/>
          </p:nvPr>
        </p:nvSpPr>
        <p:spPr>
          <a:xfrm>
            <a:off x="2670775" y="2404937"/>
            <a:ext cx="5340900" cy="54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p:txBody>
      </p:sp>
      <p:sp>
        <p:nvSpPr>
          <p:cNvPr id="932" name="Google Shape;932;p19"/>
          <p:cNvSpPr txBox="1"/>
          <p:nvPr>
            <p:ph type="subTitle" idx="6"/>
          </p:nvPr>
        </p:nvSpPr>
        <p:spPr>
          <a:xfrm>
            <a:off x="2670775" y="3601573"/>
            <a:ext cx="5340900" cy="54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p:txBody>
      </p:sp>
      <p:grpSp>
        <p:nvGrpSpPr>
          <p:cNvPr id="933" name="Google Shape;933;p19"/>
          <p:cNvGrpSpPr/>
          <p:nvPr/>
        </p:nvGrpSpPr>
        <p:grpSpPr>
          <a:xfrm>
            <a:off x="8200" y="4697375"/>
            <a:ext cx="9143994" cy="446126"/>
            <a:chOff x="8200" y="4697375"/>
            <a:chExt cx="9143994" cy="446126"/>
          </a:xfrm>
        </p:grpSpPr>
        <p:sp>
          <p:nvSpPr>
            <p:cNvPr id="934" name="Google Shape;934;p19"/>
            <p:cNvSpPr/>
            <p:nvPr/>
          </p:nvSpPr>
          <p:spPr>
            <a:xfrm>
              <a:off x="8200" y="4697375"/>
              <a:ext cx="634471" cy="89280"/>
            </a:xfrm>
            <a:custGeom>
              <a:avLst/>
              <a:gdLst/>
              <a:ahLst/>
              <a:cxnLst/>
              <a:rect l="l" t="t" r="r" b="b"/>
              <a:pathLst>
                <a:path w="12882" h="1616" extrusionOk="0">
                  <a:moveTo>
                    <a:pt x="0" y="0"/>
                  </a:moveTo>
                  <a:lnTo>
                    <a:pt x="0" y="1615"/>
                  </a:lnTo>
                  <a:lnTo>
                    <a:pt x="12881" y="1615"/>
                  </a:lnTo>
                  <a:lnTo>
                    <a:pt x="128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5" name="Google Shape;935;p19"/>
            <p:cNvSpPr/>
            <p:nvPr/>
          </p:nvSpPr>
          <p:spPr>
            <a:xfrm>
              <a:off x="8200" y="4875771"/>
              <a:ext cx="634471" cy="89280"/>
            </a:xfrm>
            <a:custGeom>
              <a:avLst/>
              <a:gdLst/>
              <a:ahLst/>
              <a:cxnLst/>
              <a:rect l="l" t="t" r="r" b="b"/>
              <a:pathLst>
                <a:path w="12882" h="1616" extrusionOk="0">
                  <a:moveTo>
                    <a:pt x="0" y="1"/>
                  </a:moveTo>
                  <a:lnTo>
                    <a:pt x="0" y="1616"/>
                  </a:lnTo>
                  <a:lnTo>
                    <a:pt x="12881" y="1616"/>
                  </a:lnTo>
                  <a:lnTo>
                    <a:pt x="12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6" name="Google Shape;936;p19"/>
            <p:cNvSpPr/>
            <p:nvPr/>
          </p:nvSpPr>
          <p:spPr>
            <a:xfrm>
              <a:off x="8200" y="5054222"/>
              <a:ext cx="634471" cy="89280"/>
            </a:xfrm>
            <a:custGeom>
              <a:avLst/>
              <a:gdLst/>
              <a:ahLst/>
              <a:cxnLst/>
              <a:rect l="l" t="t" r="r" b="b"/>
              <a:pathLst>
                <a:path w="12882" h="1616" extrusionOk="0">
                  <a:moveTo>
                    <a:pt x="0" y="0"/>
                  </a:moveTo>
                  <a:lnTo>
                    <a:pt x="0" y="1615"/>
                  </a:lnTo>
                  <a:lnTo>
                    <a:pt x="12881" y="1615"/>
                  </a:lnTo>
                  <a:lnTo>
                    <a:pt x="128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7" name="Google Shape;937;p19"/>
            <p:cNvSpPr/>
            <p:nvPr/>
          </p:nvSpPr>
          <p:spPr>
            <a:xfrm>
              <a:off x="1912479" y="4875771"/>
              <a:ext cx="635407" cy="89280"/>
            </a:xfrm>
            <a:custGeom>
              <a:avLst/>
              <a:gdLst/>
              <a:ahLst/>
              <a:cxnLst/>
              <a:rect l="l" t="t" r="r" b="b"/>
              <a:pathLst>
                <a:path w="12901" h="1616" extrusionOk="0">
                  <a:moveTo>
                    <a:pt x="1" y="1"/>
                  </a:moveTo>
                  <a:lnTo>
                    <a:pt x="1" y="1616"/>
                  </a:lnTo>
                  <a:lnTo>
                    <a:pt x="12900" y="1616"/>
                  </a:lnTo>
                  <a:lnTo>
                    <a:pt x="129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8" name="Google Shape;938;p19"/>
            <p:cNvSpPr/>
            <p:nvPr/>
          </p:nvSpPr>
          <p:spPr>
            <a:xfrm>
              <a:off x="1912479" y="5054222"/>
              <a:ext cx="635407" cy="89280"/>
            </a:xfrm>
            <a:custGeom>
              <a:avLst/>
              <a:gdLst/>
              <a:ahLst/>
              <a:cxnLst/>
              <a:rect l="l" t="t" r="r" b="b"/>
              <a:pathLst>
                <a:path w="12901" h="1616" extrusionOk="0">
                  <a:moveTo>
                    <a:pt x="1" y="0"/>
                  </a:moveTo>
                  <a:lnTo>
                    <a:pt x="1" y="1615"/>
                  </a:lnTo>
                  <a:lnTo>
                    <a:pt x="12900" y="1615"/>
                  </a:lnTo>
                  <a:lnTo>
                    <a:pt x="129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9" name="Google Shape;939;p19"/>
            <p:cNvSpPr/>
            <p:nvPr/>
          </p:nvSpPr>
          <p:spPr>
            <a:xfrm>
              <a:off x="642664" y="4786600"/>
              <a:ext cx="1270715" cy="89225"/>
            </a:xfrm>
            <a:custGeom>
              <a:avLst/>
              <a:gdLst/>
              <a:ahLst/>
              <a:cxnLst/>
              <a:rect l="l" t="t" r="r" b="b"/>
              <a:pathLst>
                <a:path w="25800" h="1615" extrusionOk="0">
                  <a:moveTo>
                    <a:pt x="0" y="0"/>
                  </a:moveTo>
                  <a:lnTo>
                    <a:pt x="0" y="1615"/>
                  </a:lnTo>
                  <a:lnTo>
                    <a:pt x="25799" y="1615"/>
                  </a:lnTo>
                  <a:lnTo>
                    <a:pt x="257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0" name="Google Shape;940;p19"/>
            <p:cNvSpPr/>
            <p:nvPr/>
          </p:nvSpPr>
          <p:spPr>
            <a:xfrm>
              <a:off x="642664" y="4964996"/>
              <a:ext cx="1270715" cy="89280"/>
            </a:xfrm>
            <a:custGeom>
              <a:avLst/>
              <a:gdLst/>
              <a:ahLst/>
              <a:cxnLst/>
              <a:rect l="l" t="t" r="r" b="b"/>
              <a:pathLst>
                <a:path w="25800" h="1616" extrusionOk="0">
                  <a:moveTo>
                    <a:pt x="0" y="1"/>
                  </a:moveTo>
                  <a:lnTo>
                    <a:pt x="0" y="1615"/>
                  </a:lnTo>
                  <a:lnTo>
                    <a:pt x="25799" y="1615"/>
                  </a:lnTo>
                  <a:lnTo>
                    <a:pt x="257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1" name="Google Shape;941;p19"/>
            <p:cNvSpPr/>
            <p:nvPr/>
          </p:nvSpPr>
          <p:spPr>
            <a:xfrm>
              <a:off x="2547879" y="4964996"/>
              <a:ext cx="1269779" cy="89280"/>
            </a:xfrm>
            <a:custGeom>
              <a:avLst/>
              <a:gdLst/>
              <a:ahLst/>
              <a:cxnLst/>
              <a:rect l="l" t="t" r="r" b="b"/>
              <a:pathLst>
                <a:path w="25781" h="1616" extrusionOk="0">
                  <a:moveTo>
                    <a:pt x="0" y="1"/>
                  </a:moveTo>
                  <a:lnTo>
                    <a:pt x="0" y="1615"/>
                  </a:lnTo>
                  <a:lnTo>
                    <a:pt x="25781" y="1615"/>
                  </a:lnTo>
                  <a:lnTo>
                    <a:pt x="257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2" name="Google Shape;942;p19"/>
            <p:cNvSpPr/>
            <p:nvPr/>
          </p:nvSpPr>
          <p:spPr>
            <a:xfrm>
              <a:off x="2547409" y="4786600"/>
              <a:ext cx="1270715" cy="89225"/>
            </a:xfrm>
            <a:custGeom>
              <a:avLst/>
              <a:gdLst/>
              <a:ahLst/>
              <a:cxnLst/>
              <a:rect l="l" t="t" r="r" b="b"/>
              <a:pathLst>
                <a:path w="25800" h="1615" extrusionOk="0">
                  <a:moveTo>
                    <a:pt x="0" y="0"/>
                  </a:moveTo>
                  <a:lnTo>
                    <a:pt x="0" y="1615"/>
                  </a:lnTo>
                  <a:lnTo>
                    <a:pt x="25799" y="1615"/>
                  </a:lnTo>
                  <a:lnTo>
                    <a:pt x="257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3" name="Google Shape;943;p19"/>
            <p:cNvSpPr/>
            <p:nvPr/>
          </p:nvSpPr>
          <p:spPr>
            <a:xfrm>
              <a:off x="3818155" y="4697375"/>
              <a:ext cx="634471" cy="89280"/>
            </a:xfrm>
            <a:custGeom>
              <a:avLst/>
              <a:gdLst/>
              <a:ahLst/>
              <a:cxnLst/>
              <a:rect l="l" t="t" r="r" b="b"/>
              <a:pathLst>
                <a:path w="12882" h="1616" extrusionOk="0">
                  <a:moveTo>
                    <a:pt x="0" y="0"/>
                  </a:moveTo>
                  <a:lnTo>
                    <a:pt x="0" y="1615"/>
                  </a:lnTo>
                  <a:lnTo>
                    <a:pt x="12881" y="1615"/>
                  </a:lnTo>
                  <a:lnTo>
                    <a:pt x="128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4" name="Google Shape;944;p19"/>
            <p:cNvSpPr/>
            <p:nvPr/>
          </p:nvSpPr>
          <p:spPr>
            <a:xfrm>
              <a:off x="3818155" y="4875771"/>
              <a:ext cx="634471" cy="89280"/>
            </a:xfrm>
            <a:custGeom>
              <a:avLst/>
              <a:gdLst/>
              <a:ahLst/>
              <a:cxnLst/>
              <a:rect l="l" t="t" r="r" b="b"/>
              <a:pathLst>
                <a:path w="12882" h="1616" extrusionOk="0">
                  <a:moveTo>
                    <a:pt x="0" y="1"/>
                  </a:moveTo>
                  <a:lnTo>
                    <a:pt x="0" y="1616"/>
                  </a:lnTo>
                  <a:lnTo>
                    <a:pt x="12881" y="1616"/>
                  </a:lnTo>
                  <a:lnTo>
                    <a:pt x="12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5" name="Google Shape;945;p19"/>
            <p:cNvSpPr/>
            <p:nvPr/>
          </p:nvSpPr>
          <p:spPr>
            <a:xfrm>
              <a:off x="3818155" y="5054222"/>
              <a:ext cx="634471" cy="89280"/>
            </a:xfrm>
            <a:custGeom>
              <a:avLst/>
              <a:gdLst/>
              <a:ahLst/>
              <a:cxnLst/>
              <a:rect l="l" t="t" r="r" b="b"/>
              <a:pathLst>
                <a:path w="12882" h="1616" extrusionOk="0">
                  <a:moveTo>
                    <a:pt x="0" y="0"/>
                  </a:moveTo>
                  <a:lnTo>
                    <a:pt x="0" y="1615"/>
                  </a:lnTo>
                  <a:lnTo>
                    <a:pt x="12881" y="1615"/>
                  </a:lnTo>
                  <a:lnTo>
                    <a:pt x="128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6" name="Google Shape;946;p19"/>
            <p:cNvSpPr/>
            <p:nvPr/>
          </p:nvSpPr>
          <p:spPr>
            <a:xfrm>
              <a:off x="5722435" y="4875771"/>
              <a:ext cx="635407" cy="89280"/>
            </a:xfrm>
            <a:custGeom>
              <a:avLst/>
              <a:gdLst/>
              <a:ahLst/>
              <a:cxnLst/>
              <a:rect l="l" t="t" r="r" b="b"/>
              <a:pathLst>
                <a:path w="12901" h="1616" extrusionOk="0">
                  <a:moveTo>
                    <a:pt x="1" y="1"/>
                  </a:moveTo>
                  <a:lnTo>
                    <a:pt x="1" y="1616"/>
                  </a:lnTo>
                  <a:lnTo>
                    <a:pt x="12900" y="1616"/>
                  </a:lnTo>
                  <a:lnTo>
                    <a:pt x="129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7" name="Google Shape;947;p19"/>
            <p:cNvSpPr/>
            <p:nvPr/>
          </p:nvSpPr>
          <p:spPr>
            <a:xfrm>
              <a:off x="5722435" y="5054222"/>
              <a:ext cx="635407" cy="89280"/>
            </a:xfrm>
            <a:custGeom>
              <a:avLst/>
              <a:gdLst/>
              <a:ahLst/>
              <a:cxnLst/>
              <a:rect l="l" t="t" r="r" b="b"/>
              <a:pathLst>
                <a:path w="12901" h="1616" extrusionOk="0">
                  <a:moveTo>
                    <a:pt x="1" y="0"/>
                  </a:moveTo>
                  <a:lnTo>
                    <a:pt x="1" y="1615"/>
                  </a:lnTo>
                  <a:lnTo>
                    <a:pt x="12900" y="1615"/>
                  </a:lnTo>
                  <a:lnTo>
                    <a:pt x="129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8" name="Google Shape;948;p19"/>
            <p:cNvSpPr/>
            <p:nvPr/>
          </p:nvSpPr>
          <p:spPr>
            <a:xfrm>
              <a:off x="4452620" y="4786600"/>
              <a:ext cx="1270714" cy="89225"/>
            </a:xfrm>
            <a:custGeom>
              <a:avLst/>
              <a:gdLst/>
              <a:ahLst/>
              <a:cxnLst/>
              <a:rect l="l" t="t" r="r" b="b"/>
              <a:pathLst>
                <a:path w="25800" h="1615" extrusionOk="0">
                  <a:moveTo>
                    <a:pt x="0" y="0"/>
                  </a:moveTo>
                  <a:lnTo>
                    <a:pt x="0" y="1615"/>
                  </a:lnTo>
                  <a:lnTo>
                    <a:pt x="25799" y="1615"/>
                  </a:lnTo>
                  <a:lnTo>
                    <a:pt x="257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9" name="Google Shape;949;p19"/>
            <p:cNvSpPr/>
            <p:nvPr/>
          </p:nvSpPr>
          <p:spPr>
            <a:xfrm>
              <a:off x="4452620" y="4964996"/>
              <a:ext cx="1270714" cy="89280"/>
            </a:xfrm>
            <a:custGeom>
              <a:avLst/>
              <a:gdLst/>
              <a:ahLst/>
              <a:cxnLst/>
              <a:rect l="l" t="t" r="r" b="b"/>
              <a:pathLst>
                <a:path w="25800" h="1616" extrusionOk="0">
                  <a:moveTo>
                    <a:pt x="0" y="1"/>
                  </a:moveTo>
                  <a:lnTo>
                    <a:pt x="0" y="1615"/>
                  </a:lnTo>
                  <a:lnTo>
                    <a:pt x="25799" y="1615"/>
                  </a:lnTo>
                  <a:lnTo>
                    <a:pt x="257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0" name="Google Shape;950;p19"/>
            <p:cNvSpPr/>
            <p:nvPr/>
          </p:nvSpPr>
          <p:spPr>
            <a:xfrm>
              <a:off x="6357835" y="4964996"/>
              <a:ext cx="1269779" cy="89280"/>
            </a:xfrm>
            <a:custGeom>
              <a:avLst/>
              <a:gdLst/>
              <a:ahLst/>
              <a:cxnLst/>
              <a:rect l="l" t="t" r="r" b="b"/>
              <a:pathLst>
                <a:path w="25781" h="1616" extrusionOk="0">
                  <a:moveTo>
                    <a:pt x="0" y="1"/>
                  </a:moveTo>
                  <a:lnTo>
                    <a:pt x="0" y="1615"/>
                  </a:lnTo>
                  <a:lnTo>
                    <a:pt x="25781" y="1615"/>
                  </a:lnTo>
                  <a:lnTo>
                    <a:pt x="257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1" name="Google Shape;951;p19"/>
            <p:cNvSpPr/>
            <p:nvPr/>
          </p:nvSpPr>
          <p:spPr>
            <a:xfrm>
              <a:off x="6357365" y="4786600"/>
              <a:ext cx="1270714" cy="89225"/>
            </a:xfrm>
            <a:custGeom>
              <a:avLst/>
              <a:gdLst/>
              <a:ahLst/>
              <a:cxnLst/>
              <a:rect l="l" t="t" r="r" b="b"/>
              <a:pathLst>
                <a:path w="25800" h="1615" extrusionOk="0">
                  <a:moveTo>
                    <a:pt x="0" y="0"/>
                  </a:moveTo>
                  <a:lnTo>
                    <a:pt x="0" y="1615"/>
                  </a:lnTo>
                  <a:lnTo>
                    <a:pt x="25799" y="1615"/>
                  </a:lnTo>
                  <a:lnTo>
                    <a:pt x="257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2" name="Google Shape;952;p19"/>
            <p:cNvSpPr/>
            <p:nvPr/>
          </p:nvSpPr>
          <p:spPr>
            <a:xfrm>
              <a:off x="7627645" y="4875771"/>
              <a:ext cx="635407" cy="89280"/>
            </a:xfrm>
            <a:custGeom>
              <a:avLst/>
              <a:gdLst/>
              <a:ahLst/>
              <a:cxnLst/>
              <a:rect l="l" t="t" r="r" b="b"/>
              <a:pathLst>
                <a:path w="12901" h="1616" extrusionOk="0">
                  <a:moveTo>
                    <a:pt x="1" y="1"/>
                  </a:moveTo>
                  <a:lnTo>
                    <a:pt x="1" y="1616"/>
                  </a:lnTo>
                  <a:lnTo>
                    <a:pt x="12900" y="1616"/>
                  </a:lnTo>
                  <a:lnTo>
                    <a:pt x="129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3" name="Google Shape;953;p19"/>
            <p:cNvSpPr/>
            <p:nvPr/>
          </p:nvSpPr>
          <p:spPr>
            <a:xfrm>
              <a:off x="7627618" y="5054218"/>
              <a:ext cx="1524576" cy="89276"/>
            </a:xfrm>
            <a:custGeom>
              <a:avLst/>
              <a:gdLst/>
              <a:ahLst/>
              <a:cxnLst/>
              <a:rect l="l" t="t" r="r" b="b"/>
              <a:pathLst>
                <a:path w="12901" h="1616" extrusionOk="0">
                  <a:moveTo>
                    <a:pt x="1" y="0"/>
                  </a:moveTo>
                  <a:lnTo>
                    <a:pt x="1" y="1615"/>
                  </a:lnTo>
                  <a:lnTo>
                    <a:pt x="12900" y="1615"/>
                  </a:lnTo>
                  <a:lnTo>
                    <a:pt x="129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4" name="Google Shape;954;p19"/>
            <p:cNvSpPr/>
            <p:nvPr/>
          </p:nvSpPr>
          <p:spPr>
            <a:xfrm>
              <a:off x="8262104" y="4786598"/>
              <a:ext cx="881651" cy="89225"/>
            </a:xfrm>
            <a:custGeom>
              <a:avLst/>
              <a:gdLst/>
              <a:ahLst/>
              <a:cxnLst/>
              <a:rect l="l" t="t" r="r" b="b"/>
              <a:pathLst>
                <a:path w="25800" h="1615" extrusionOk="0">
                  <a:moveTo>
                    <a:pt x="0" y="0"/>
                  </a:moveTo>
                  <a:lnTo>
                    <a:pt x="0" y="1615"/>
                  </a:lnTo>
                  <a:lnTo>
                    <a:pt x="25799" y="1615"/>
                  </a:lnTo>
                  <a:lnTo>
                    <a:pt x="257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955" name="Shape 955"/>
        <p:cNvGrpSpPr/>
        <p:nvPr/>
      </p:nvGrpSpPr>
      <p:grpSpPr>
        <a:xfrm>
          <a:off x="0" y="0"/>
          <a:ext cx="0" cy="0"/>
          <a:chOff x="0" y="0"/>
          <a:chExt cx="0" cy="0"/>
        </a:xfrm>
      </p:grpSpPr>
      <p:pic>
        <p:nvPicPr>
          <p:cNvPr id="956" name="Google Shape;956;p20"/>
          <p:cNvPicPr preferRelativeResize="0"/>
          <p:nvPr/>
        </p:nvPicPr>
        <p:blipFill>
          <a:blip r:embed="rId2">
            <a:alphaModFix amt="5000"/>
          </a:blip>
          <a:stretch>
            <a:fillRect/>
          </a:stretch>
        </p:blipFill>
        <p:spPr>
          <a:xfrm>
            <a:off x="0" y="0"/>
            <a:ext cx="9144003" cy="5143500"/>
          </a:xfrm>
          <a:prstGeom prst="rect">
            <a:avLst/>
          </a:prstGeom>
          <a:noFill/>
          <a:ln>
            <a:noFill/>
          </a:ln>
        </p:spPr>
      </p:pic>
      <p:sp>
        <p:nvSpPr>
          <p:cNvPr id="957" name="Google Shape;957;p20"/>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58" name="Google Shape;958;p20"/>
          <p:cNvSpPr txBox="1"/>
          <p:nvPr>
            <p:ph type="subTitle" idx="1"/>
          </p:nvPr>
        </p:nvSpPr>
        <p:spPr>
          <a:xfrm>
            <a:off x="1463650" y="1322675"/>
            <a:ext cx="2925000" cy="47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nek Bangla"/>
              <a:buNone/>
              <a:defRPr sz="1800">
                <a:solidFill>
                  <a:schemeClr val="dk1"/>
                </a:solidFill>
                <a:latin typeface="Anek Bangla SemiBold"/>
                <a:ea typeface="Anek Bangla SemiBold"/>
                <a:cs typeface="Anek Bangla SemiBold"/>
                <a:sym typeface="Anek Bangla SemiBold"/>
              </a:defRPr>
            </a:lvl1pPr>
            <a:lvl2pPr lvl="1"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2pPr>
            <a:lvl3pPr lvl="2"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3pPr>
            <a:lvl4pPr lvl="3"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4pPr>
            <a:lvl5pPr lvl="4"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5pPr>
            <a:lvl6pPr lvl="5"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6pPr>
            <a:lvl7pPr lvl="6"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7pPr>
            <a:lvl8pPr lvl="7"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8pPr>
            <a:lvl9pPr lvl="8"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9pPr>
          </a:lstStyle>
          <a:p/>
        </p:txBody>
      </p:sp>
      <p:sp>
        <p:nvSpPr>
          <p:cNvPr id="959" name="Google Shape;959;p20"/>
          <p:cNvSpPr txBox="1"/>
          <p:nvPr>
            <p:ph type="subTitle" idx="2"/>
          </p:nvPr>
        </p:nvSpPr>
        <p:spPr>
          <a:xfrm>
            <a:off x="1463651" y="1705125"/>
            <a:ext cx="2925000" cy="1027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p:txBody>
      </p:sp>
      <p:sp>
        <p:nvSpPr>
          <p:cNvPr id="960" name="Google Shape;960;p20"/>
          <p:cNvSpPr txBox="1"/>
          <p:nvPr>
            <p:ph type="subTitle" idx="3"/>
          </p:nvPr>
        </p:nvSpPr>
        <p:spPr>
          <a:xfrm>
            <a:off x="4693702" y="1705125"/>
            <a:ext cx="2925000" cy="1027800"/>
          </a:xfrm>
          <a:prstGeom prst="rect">
            <a:avLst/>
          </a:prstGeom>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p:txBody>
      </p:sp>
      <p:sp>
        <p:nvSpPr>
          <p:cNvPr id="961" name="Google Shape;961;p20"/>
          <p:cNvSpPr txBox="1"/>
          <p:nvPr>
            <p:ph type="subTitle" idx="4"/>
          </p:nvPr>
        </p:nvSpPr>
        <p:spPr>
          <a:xfrm>
            <a:off x="1463651" y="3453450"/>
            <a:ext cx="2925000" cy="1027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p:txBody>
      </p:sp>
      <p:sp>
        <p:nvSpPr>
          <p:cNvPr id="962" name="Google Shape;962;p20"/>
          <p:cNvSpPr txBox="1"/>
          <p:nvPr>
            <p:ph type="subTitle" idx="5"/>
          </p:nvPr>
        </p:nvSpPr>
        <p:spPr>
          <a:xfrm>
            <a:off x="4693702" y="3453450"/>
            <a:ext cx="2925000" cy="1027800"/>
          </a:xfrm>
          <a:prstGeom prst="rect">
            <a:avLst/>
          </a:prstGeom>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p:txBody>
      </p:sp>
      <p:sp>
        <p:nvSpPr>
          <p:cNvPr id="963" name="Google Shape;963;p20"/>
          <p:cNvSpPr txBox="1"/>
          <p:nvPr>
            <p:ph type="subTitle" idx="6"/>
          </p:nvPr>
        </p:nvSpPr>
        <p:spPr>
          <a:xfrm>
            <a:off x="1463650" y="3071000"/>
            <a:ext cx="2925000" cy="47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nek Bangla"/>
              <a:buNone/>
              <a:defRPr sz="1800">
                <a:solidFill>
                  <a:schemeClr val="dk1"/>
                </a:solidFill>
                <a:latin typeface="Anek Bangla SemiBold"/>
                <a:ea typeface="Anek Bangla SemiBold"/>
                <a:cs typeface="Anek Bangla SemiBold"/>
                <a:sym typeface="Anek Bangla SemiBold"/>
              </a:defRPr>
            </a:lvl1pPr>
            <a:lvl2pPr lvl="1"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2pPr>
            <a:lvl3pPr lvl="2"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3pPr>
            <a:lvl4pPr lvl="3"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4pPr>
            <a:lvl5pPr lvl="4"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5pPr>
            <a:lvl6pPr lvl="5"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6pPr>
            <a:lvl7pPr lvl="6"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7pPr>
            <a:lvl8pPr lvl="7"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8pPr>
            <a:lvl9pPr lvl="8"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9pPr>
          </a:lstStyle>
          <a:p/>
        </p:txBody>
      </p:sp>
      <p:sp>
        <p:nvSpPr>
          <p:cNvPr id="964" name="Google Shape;964;p20"/>
          <p:cNvSpPr txBox="1"/>
          <p:nvPr>
            <p:ph type="subTitle" idx="7"/>
          </p:nvPr>
        </p:nvSpPr>
        <p:spPr>
          <a:xfrm>
            <a:off x="4693700" y="1322675"/>
            <a:ext cx="2925000" cy="472800"/>
          </a:xfrm>
          <a:prstGeom prst="rect">
            <a:avLst/>
          </a:prstGeom>
          <a:ln>
            <a:noFill/>
          </a:ln>
        </p:spPr>
        <p:txBody>
          <a:bodyPr spcFirstLastPara="1" wrap="square" lIns="91425" tIns="91425" rIns="91425" bIns="91425" anchor="b" anchorCtr="0">
            <a:noAutofit/>
          </a:bodyPr>
          <a:lstStyle>
            <a:lvl1pPr lvl="0" algn="r" rtl="0">
              <a:lnSpc>
                <a:spcPct val="100000"/>
              </a:lnSpc>
              <a:spcBef>
                <a:spcPts val="0"/>
              </a:spcBef>
              <a:spcAft>
                <a:spcPts val="0"/>
              </a:spcAft>
              <a:buClr>
                <a:schemeClr val="dk1"/>
              </a:buClr>
              <a:buSzPts val="2400"/>
              <a:buFont typeface="Anek Bangla"/>
              <a:buNone/>
              <a:defRPr sz="1800">
                <a:solidFill>
                  <a:schemeClr val="dk1"/>
                </a:solidFill>
                <a:latin typeface="Anek Bangla SemiBold"/>
                <a:ea typeface="Anek Bangla SemiBold"/>
                <a:cs typeface="Anek Bangla SemiBold"/>
                <a:sym typeface="Anek Bangla SemiBold"/>
              </a:defRPr>
            </a:lvl1pPr>
            <a:lvl2pPr lvl="1"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2pPr>
            <a:lvl3pPr lvl="2"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3pPr>
            <a:lvl4pPr lvl="3"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4pPr>
            <a:lvl5pPr lvl="4"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5pPr>
            <a:lvl6pPr lvl="5"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6pPr>
            <a:lvl7pPr lvl="6"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7pPr>
            <a:lvl8pPr lvl="7"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8pPr>
            <a:lvl9pPr lvl="8"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9pPr>
          </a:lstStyle>
          <a:p/>
        </p:txBody>
      </p:sp>
      <p:sp>
        <p:nvSpPr>
          <p:cNvPr id="965" name="Google Shape;965;p20"/>
          <p:cNvSpPr txBox="1"/>
          <p:nvPr>
            <p:ph type="subTitle" idx="8"/>
          </p:nvPr>
        </p:nvSpPr>
        <p:spPr>
          <a:xfrm>
            <a:off x="4693700" y="3071000"/>
            <a:ext cx="2925000" cy="472800"/>
          </a:xfrm>
          <a:prstGeom prst="rect">
            <a:avLst/>
          </a:prstGeom>
          <a:ln>
            <a:noFill/>
          </a:ln>
        </p:spPr>
        <p:txBody>
          <a:bodyPr spcFirstLastPara="1" wrap="square" lIns="91425" tIns="91425" rIns="91425" bIns="91425" anchor="b" anchorCtr="0">
            <a:noAutofit/>
          </a:bodyPr>
          <a:lstStyle>
            <a:lvl1pPr lvl="0" algn="r" rtl="0">
              <a:lnSpc>
                <a:spcPct val="100000"/>
              </a:lnSpc>
              <a:spcBef>
                <a:spcPts val="0"/>
              </a:spcBef>
              <a:spcAft>
                <a:spcPts val="0"/>
              </a:spcAft>
              <a:buClr>
                <a:schemeClr val="dk1"/>
              </a:buClr>
              <a:buSzPts val="2400"/>
              <a:buFont typeface="Anek Bangla"/>
              <a:buNone/>
              <a:defRPr sz="1800">
                <a:solidFill>
                  <a:schemeClr val="dk1"/>
                </a:solidFill>
                <a:latin typeface="Anek Bangla SemiBold"/>
                <a:ea typeface="Anek Bangla SemiBold"/>
                <a:cs typeface="Anek Bangla SemiBold"/>
                <a:sym typeface="Anek Bangla SemiBold"/>
              </a:defRPr>
            </a:lvl1pPr>
            <a:lvl2pPr lvl="1"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2pPr>
            <a:lvl3pPr lvl="2"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3pPr>
            <a:lvl4pPr lvl="3"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4pPr>
            <a:lvl5pPr lvl="4"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5pPr>
            <a:lvl6pPr lvl="5"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6pPr>
            <a:lvl7pPr lvl="6"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7pPr>
            <a:lvl8pPr lvl="7"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8pPr>
            <a:lvl9pPr lvl="8"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9pPr>
          </a:lstStyle>
          <a:p/>
        </p:txBody>
      </p:sp>
      <p:grpSp>
        <p:nvGrpSpPr>
          <p:cNvPr id="966" name="Google Shape;966;p20"/>
          <p:cNvGrpSpPr/>
          <p:nvPr/>
        </p:nvGrpSpPr>
        <p:grpSpPr>
          <a:xfrm>
            <a:off x="8766312" y="-6"/>
            <a:ext cx="377938" cy="5143583"/>
            <a:chOff x="8766312" y="-6"/>
            <a:chExt cx="377938" cy="5143583"/>
          </a:xfrm>
        </p:grpSpPr>
        <p:sp>
          <p:nvSpPr>
            <p:cNvPr id="967" name="Google Shape;967;p20"/>
            <p:cNvSpPr/>
            <p:nvPr/>
          </p:nvSpPr>
          <p:spPr>
            <a:xfrm rot="5400000">
              <a:off x="6383563" y="2382743"/>
              <a:ext cx="5143436" cy="377938"/>
            </a:xfrm>
            <a:custGeom>
              <a:avLst/>
              <a:gdLst/>
              <a:ahLst/>
              <a:cxnLst/>
              <a:rect l="l" t="t" r="r" b="b"/>
              <a:pathLst>
                <a:path w="77342" h="10711" extrusionOk="0">
                  <a:moveTo>
                    <a:pt x="0" y="1"/>
                  </a:moveTo>
                  <a:lnTo>
                    <a:pt x="0" y="10710"/>
                  </a:lnTo>
                  <a:lnTo>
                    <a:pt x="77342" y="10710"/>
                  </a:lnTo>
                  <a:lnTo>
                    <a:pt x="773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8" name="Google Shape;968;p20"/>
            <p:cNvSpPr/>
            <p:nvPr/>
          </p:nvSpPr>
          <p:spPr>
            <a:xfrm rot="5400000">
              <a:off x="6383564" y="2448232"/>
              <a:ext cx="5143436" cy="246960"/>
            </a:xfrm>
            <a:custGeom>
              <a:avLst/>
              <a:gdLst/>
              <a:ahLst/>
              <a:cxnLst/>
              <a:rect l="l" t="t" r="r" b="b"/>
              <a:pathLst>
                <a:path w="77342" h="6999" extrusionOk="0">
                  <a:moveTo>
                    <a:pt x="0" y="1"/>
                  </a:moveTo>
                  <a:lnTo>
                    <a:pt x="0" y="6998"/>
                  </a:lnTo>
                  <a:lnTo>
                    <a:pt x="77342" y="6998"/>
                  </a:lnTo>
                  <a:lnTo>
                    <a:pt x="77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9" name="Google Shape;969;p20"/>
            <p:cNvSpPr/>
            <p:nvPr/>
          </p:nvSpPr>
          <p:spPr>
            <a:xfrm rot="5400000">
              <a:off x="8526638" y="2877014"/>
              <a:ext cx="857283" cy="246942"/>
            </a:xfrm>
            <a:custGeom>
              <a:avLst/>
              <a:gdLst/>
              <a:ahLst/>
              <a:cxnLst/>
              <a:rect l="l" t="t" r="r" b="b"/>
              <a:pathLst>
                <a:path w="25781" h="6999" extrusionOk="0">
                  <a:moveTo>
                    <a:pt x="5550" y="1"/>
                  </a:moveTo>
                  <a:lnTo>
                    <a:pt x="0" y="3509"/>
                  </a:lnTo>
                  <a:lnTo>
                    <a:pt x="5550" y="6998"/>
                  </a:lnTo>
                  <a:lnTo>
                    <a:pt x="20231" y="6998"/>
                  </a:lnTo>
                  <a:lnTo>
                    <a:pt x="25781" y="3509"/>
                  </a:lnTo>
                  <a:lnTo>
                    <a:pt x="202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0" name="Google Shape;970;p20"/>
            <p:cNvSpPr/>
            <p:nvPr/>
          </p:nvSpPr>
          <p:spPr>
            <a:xfrm rot="5400000">
              <a:off x="8564427" y="2960841"/>
              <a:ext cx="701794" cy="79280"/>
            </a:xfrm>
            <a:custGeom>
              <a:avLst/>
              <a:gdLst/>
              <a:ahLst/>
              <a:cxnLst/>
              <a:rect l="l" t="t" r="r" b="b"/>
              <a:pathLst>
                <a:path w="21105" h="2247" extrusionOk="0">
                  <a:moveTo>
                    <a:pt x="1" y="1"/>
                  </a:moveTo>
                  <a:lnTo>
                    <a:pt x="3565" y="2247"/>
                  </a:lnTo>
                  <a:lnTo>
                    <a:pt x="17522" y="2247"/>
                  </a:lnTo>
                  <a:lnTo>
                    <a:pt x="211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1" name="Google Shape;971;p20"/>
            <p:cNvSpPr/>
            <p:nvPr/>
          </p:nvSpPr>
          <p:spPr>
            <a:xfrm rot="5400000">
              <a:off x="8643999" y="2960524"/>
              <a:ext cx="701794" cy="79915"/>
            </a:xfrm>
            <a:custGeom>
              <a:avLst/>
              <a:gdLst/>
              <a:ahLst/>
              <a:cxnLst/>
              <a:rect l="l" t="t" r="r" b="b"/>
              <a:pathLst>
                <a:path w="21105" h="2265" extrusionOk="0">
                  <a:moveTo>
                    <a:pt x="3565" y="0"/>
                  </a:moveTo>
                  <a:lnTo>
                    <a:pt x="1" y="2265"/>
                  </a:lnTo>
                  <a:lnTo>
                    <a:pt x="21104" y="2265"/>
                  </a:lnTo>
                  <a:lnTo>
                    <a:pt x="17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2" name="Google Shape;972;p20"/>
            <p:cNvSpPr/>
            <p:nvPr/>
          </p:nvSpPr>
          <p:spPr>
            <a:xfrm rot="5400000">
              <a:off x="8690794" y="2970011"/>
              <a:ext cx="528948" cy="60933"/>
            </a:xfrm>
            <a:custGeom>
              <a:avLst/>
              <a:gdLst/>
              <a:ahLst/>
              <a:cxnLst/>
              <a:rect l="l" t="t" r="r" b="b"/>
              <a:pathLst>
                <a:path w="15907" h="1727" extrusionOk="0">
                  <a:moveTo>
                    <a:pt x="1374" y="0"/>
                  </a:moveTo>
                  <a:lnTo>
                    <a:pt x="0" y="873"/>
                  </a:lnTo>
                  <a:lnTo>
                    <a:pt x="1374" y="1727"/>
                  </a:lnTo>
                  <a:lnTo>
                    <a:pt x="14533" y="1727"/>
                  </a:lnTo>
                  <a:lnTo>
                    <a:pt x="15907" y="873"/>
                  </a:lnTo>
                  <a:lnTo>
                    <a:pt x="14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3" name="Google Shape;973;p20"/>
            <p:cNvSpPr/>
            <p:nvPr/>
          </p:nvSpPr>
          <p:spPr>
            <a:xfrm rot="5400000">
              <a:off x="8526621" y="3734239"/>
              <a:ext cx="857316" cy="246942"/>
            </a:xfrm>
            <a:custGeom>
              <a:avLst/>
              <a:gdLst/>
              <a:ahLst/>
              <a:cxnLst/>
              <a:rect l="l" t="t" r="r" b="b"/>
              <a:pathLst>
                <a:path w="25782" h="6999" extrusionOk="0">
                  <a:moveTo>
                    <a:pt x="5550" y="1"/>
                  </a:moveTo>
                  <a:lnTo>
                    <a:pt x="1" y="3509"/>
                  </a:lnTo>
                  <a:lnTo>
                    <a:pt x="5550" y="6998"/>
                  </a:lnTo>
                  <a:lnTo>
                    <a:pt x="20232" y="6998"/>
                  </a:lnTo>
                  <a:lnTo>
                    <a:pt x="25781" y="3509"/>
                  </a:lnTo>
                  <a:lnTo>
                    <a:pt x="202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4" name="Google Shape;974;p20"/>
            <p:cNvSpPr/>
            <p:nvPr/>
          </p:nvSpPr>
          <p:spPr>
            <a:xfrm rot="5400000">
              <a:off x="8564444" y="3818067"/>
              <a:ext cx="701761" cy="79280"/>
            </a:xfrm>
            <a:custGeom>
              <a:avLst/>
              <a:gdLst/>
              <a:ahLst/>
              <a:cxnLst/>
              <a:rect l="l" t="t" r="r" b="b"/>
              <a:pathLst>
                <a:path w="21104" h="2247" extrusionOk="0">
                  <a:moveTo>
                    <a:pt x="0" y="1"/>
                  </a:moveTo>
                  <a:lnTo>
                    <a:pt x="3564" y="2247"/>
                  </a:lnTo>
                  <a:lnTo>
                    <a:pt x="17522" y="2247"/>
                  </a:lnTo>
                  <a:lnTo>
                    <a:pt x="211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5" name="Google Shape;975;p20"/>
            <p:cNvSpPr/>
            <p:nvPr/>
          </p:nvSpPr>
          <p:spPr>
            <a:xfrm rot="5400000">
              <a:off x="8644015" y="3817749"/>
              <a:ext cx="701761" cy="79915"/>
            </a:xfrm>
            <a:custGeom>
              <a:avLst/>
              <a:gdLst/>
              <a:ahLst/>
              <a:cxnLst/>
              <a:rect l="l" t="t" r="r" b="b"/>
              <a:pathLst>
                <a:path w="21104" h="2265" extrusionOk="0">
                  <a:moveTo>
                    <a:pt x="3564" y="0"/>
                  </a:moveTo>
                  <a:lnTo>
                    <a:pt x="0" y="2265"/>
                  </a:lnTo>
                  <a:lnTo>
                    <a:pt x="21104" y="2265"/>
                  </a:lnTo>
                  <a:lnTo>
                    <a:pt x="17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6" name="Google Shape;976;p20"/>
            <p:cNvSpPr/>
            <p:nvPr/>
          </p:nvSpPr>
          <p:spPr>
            <a:xfrm rot="5400000">
              <a:off x="8690777" y="3827236"/>
              <a:ext cx="528981" cy="60933"/>
            </a:xfrm>
            <a:custGeom>
              <a:avLst/>
              <a:gdLst/>
              <a:ahLst/>
              <a:cxnLst/>
              <a:rect l="l" t="t" r="r" b="b"/>
              <a:pathLst>
                <a:path w="15908" h="1727" extrusionOk="0">
                  <a:moveTo>
                    <a:pt x="1374" y="0"/>
                  </a:moveTo>
                  <a:lnTo>
                    <a:pt x="1" y="873"/>
                  </a:lnTo>
                  <a:lnTo>
                    <a:pt x="1374" y="1727"/>
                  </a:lnTo>
                  <a:lnTo>
                    <a:pt x="14534" y="1727"/>
                  </a:lnTo>
                  <a:lnTo>
                    <a:pt x="15907" y="873"/>
                  </a:lnTo>
                  <a:lnTo>
                    <a:pt x="145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7" name="Google Shape;977;p20"/>
            <p:cNvSpPr/>
            <p:nvPr/>
          </p:nvSpPr>
          <p:spPr>
            <a:xfrm rot="5400000">
              <a:off x="8526638" y="4591464"/>
              <a:ext cx="857283" cy="246942"/>
            </a:xfrm>
            <a:custGeom>
              <a:avLst/>
              <a:gdLst/>
              <a:ahLst/>
              <a:cxnLst/>
              <a:rect l="l" t="t" r="r" b="b"/>
              <a:pathLst>
                <a:path w="25781" h="6999" extrusionOk="0">
                  <a:moveTo>
                    <a:pt x="5550" y="1"/>
                  </a:moveTo>
                  <a:lnTo>
                    <a:pt x="0" y="3509"/>
                  </a:lnTo>
                  <a:lnTo>
                    <a:pt x="5550" y="6998"/>
                  </a:lnTo>
                  <a:lnTo>
                    <a:pt x="20231" y="6998"/>
                  </a:lnTo>
                  <a:lnTo>
                    <a:pt x="25781" y="3509"/>
                  </a:lnTo>
                  <a:lnTo>
                    <a:pt x="202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8" name="Google Shape;978;p20"/>
            <p:cNvSpPr/>
            <p:nvPr/>
          </p:nvSpPr>
          <p:spPr>
            <a:xfrm rot="5400000">
              <a:off x="8564427" y="4675292"/>
              <a:ext cx="701794" cy="79280"/>
            </a:xfrm>
            <a:custGeom>
              <a:avLst/>
              <a:gdLst/>
              <a:ahLst/>
              <a:cxnLst/>
              <a:rect l="l" t="t" r="r" b="b"/>
              <a:pathLst>
                <a:path w="21105" h="2247" extrusionOk="0">
                  <a:moveTo>
                    <a:pt x="1" y="1"/>
                  </a:moveTo>
                  <a:lnTo>
                    <a:pt x="3583" y="2247"/>
                  </a:lnTo>
                  <a:lnTo>
                    <a:pt x="17541" y="2247"/>
                  </a:lnTo>
                  <a:lnTo>
                    <a:pt x="211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9" name="Google Shape;979;p20"/>
            <p:cNvSpPr/>
            <p:nvPr/>
          </p:nvSpPr>
          <p:spPr>
            <a:xfrm rot="5400000">
              <a:off x="8643999" y="4674974"/>
              <a:ext cx="701794" cy="79915"/>
            </a:xfrm>
            <a:custGeom>
              <a:avLst/>
              <a:gdLst/>
              <a:ahLst/>
              <a:cxnLst/>
              <a:rect l="l" t="t" r="r" b="b"/>
              <a:pathLst>
                <a:path w="21105" h="2265" extrusionOk="0">
                  <a:moveTo>
                    <a:pt x="3583" y="0"/>
                  </a:moveTo>
                  <a:lnTo>
                    <a:pt x="1" y="2265"/>
                  </a:lnTo>
                  <a:lnTo>
                    <a:pt x="21104" y="2265"/>
                  </a:lnTo>
                  <a:lnTo>
                    <a:pt x="175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0" name="Google Shape;980;p20"/>
            <p:cNvSpPr/>
            <p:nvPr/>
          </p:nvSpPr>
          <p:spPr>
            <a:xfrm rot="5400000">
              <a:off x="8690794" y="4684461"/>
              <a:ext cx="528948" cy="60933"/>
            </a:xfrm>
            <a:custGeom>
              <a:avLst/>
              <a:gdLst/>
              <a:ahLst/>
              <a:cxnLst/>
              <a:rect l="l" t="t" r="r" b="b"/>
              <a:pathLst>
                <a:path w="15907" h="1727" extrusionOk="0">
                  <a:moveTo>
                    <a:pt x="1374" y="0"/>
                  </a:moveTo>
                  <a:lnTo>
                    <a:pt x="0" y="873"/>
                  </a:lnTo>
                  <a:lnTo>
                    <a:pt x="1374" y="1727"/>
                  </a:lnTo>
                  <a:lnTo>
                    <a:pt x="14533" y="1727"/>
                  </a:lnTo>
                  <a:lnTo>
                    <a:pt x="15907" y="873"/>
                  </a:lnTo>
                  <a:lnTo>
                    <a:pt x="14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1" name="Google Shape;981;p20"/>
            <p:cNvSpPr/>
            <p:nvPr/>
          </p:nvSpPr>
          <p:spPr>
            <a:xfrm rot="5400000">
              <a:off x="8526638" y="2019775"/>
              <a:ext cx="857283" cy="246942"/>
            </a:xfrm>
            <a:custGeom>
              <a:avLst/>
              <a:gdLst/>
              <a:ahLst/>
              <a:cxnLst/>
              <a:rect l="l" t="t" r="r" b="b"/>
              <a:pathLst>
                <a:path w="25781" h="6999" extrusionOk="0">
                  <a:moveTo>
                    <a:pt x="5550" y="1"/>
                  </a:moveTo>
                  <a:lnTo>
                    <a:pt x="0" y="3509"/>
                  </a:lnTo>
                  <a:lnTo>
                    <a:pt x="5550" y="6998"/>
                  </a:lnTo>
                  <a:lnTo>
                    <a:pt x="20231" y="6998"/>
                  </a:lnTo>
                  <a:lnTo>
                    <a:pt x="25781" y="3509"/>
                  </a:lnTo>
                  <a:lnTo>
                    <a:pt x="202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2" name="Google Shape;982;p20"/>
            <p:cNvSpPr/>
            <p:nvPr/>
          </p:nvSpPr>
          <p:spPr>
            <a:xfrm rot="5400000">
              <a:off x="8564427" y="2103602"/>
              <a:ext cx="701794" cy="79280"/>
            </a:xfrm>
            <a:custGeom>
              <a:avLst/>
              <a:gdLst/>
              <a:ahLst/>
              <a:cxnLst/>
              <a:rect l="l" t="t" r="r" b="b"/>
              <a:pathLst>
                <a:path w="21105" h="2247" extrusionOk="0">
                  <a:moveTo>
                    <a:pt x="1" y="1"/>
                  </a:moveTo>
                  <a:lnTo>
                    <a:pt x="3565" y="2247"/>
                  </a:lnTo>
                  <a:lnTo>
                    <a:pt x="17522" y="2247"/>
                  </a:lnTo>
                  <a:lnTo>
                    <a:pt x="211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3" name="Google Shape;983;p20"/>
            <p:cNvSpPr/>
            <p:nvPr/>
          </p:nvSpPr>
          <p:spPr>
            <a:xfrm rot="5400000">
              <a:off x="8643999" y="2103285"/>
              <a:ext cx="701794" cy="79915"/>
            </a:xfrm>
            <a:custGeom>
              <a:avLst/>
              <a:gdLst/>
              <a:ahLst/>
              <a:cxnLst/>
              <a:rect l="l" t="t" r="r" b="b"/>
              <a:pathLst>
                <a:path w="21105" h="2265" extrusionOk="0">
                  <a:moveTo>
                    <a:pt x="3565" y="0"/>
                  </a:moveTo>
                  <a:lnTo>
                    <a:pt x="1" y="2265"/>
                  </a:lnTo>
                  <a:lnTo>
                    <a:pt x="21104" y="2265"/>
                  </a:lnTo>
                  <a:lnTo>
                    <a:pt x="17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4" name="Google Shape;984;p20"/>
            <p:cNvSpPr/>
            <p:nvPr/>
          </p:nvSpPr>
          <p:spPr>
            <a:xfrm rot="5400000">
              <a:off x="8690794" y="2112772"/>
              <a:ext cx="528948" cy="60933"/>
            </a:xfrm>
            <a:custGeom>
              <a:avLst/>
              <a:gdLst/>
              <a:ahLst/>
              <a:cxnLst/>
              <a:rect l="l" t="t" r="r" b="b"/>
              <a:pathLst>
                <a:path w="15907" h="1727" extrusionOk="0">
                  <a:moveTo>
                    <a:pt x="1374" y="0"/>
                  </a:moveTo>
                  <a:lnTo>
                    <a:pt x="0" y="873"/>
                  </a:lnTo>
                  <a:lnTo>
                    <a:pt x="1374" y="1727"/>
                  </a:lnTo>
                  <a:lnTo>
                    <a:pt x="14533" y="1727"/>
                  </a:lnTo>
                  <a:lnTo>
                    <a:pt x="15907" y="873"/>
                  </a:lnTo>
                  <a:lnTo>
                    <a:pt x="14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5" name="Google Shape;985;p20"/>
            <p:cNvSpPr/>
            <p:nvPr/>
          </p:nvSpPr>
          <p:spPr>
            <a:xfrm rot="5400000">
              <a:off x="8526638" y="1162536"/>
              <a:ext cx="857283" cy="246942"/>
            </a:xfrm>
            <a:custGeom>
              <a:avLst/>
              <a:gdLst/>
              <a:ahLst/>
              <a:cxnLst/>
              <a:rect l="l" t="t" r="r" b="b"/>
              <a:pathLst>
                <a:path w="25781" h="6999" extrusionOk="0">
                  <a:moveTo>
                    <a:pt x="5550" y="1"/>
                  </a:moveTo>
                  <a:lnTo>
                    <a:pt x="0" y="3509"/>
                  </a:lnTo>
                  <a:lnTo>
                    <a:pt x="5550" y="6998"/>
                  </a:lnTo>
                  <a:lnTo>
                    <a:pt x="20231" y="6998"/>
                  </a:lnTo>
                  <a:lnTo>
                    <a:pt x="25781" y="3509"/>
                  </a:lnTo>
                  <a:lnTo>
                    <a:pt x="202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6" name="Google Shape;986;p20"/>
            <p:cNvSpPr/>
            <p:nvPr/>
          </p:nvSpPr>
          <p:spPr>
            <a:xfrm rot="5400000">
              <a:off x="8564427" y="1246363"/>
              <a:ext cx="701794" cy="79280"/>
            </a:xfrm>
            <a:custGeom>
              <a:avLst/>
              <a:gdLst/>
              <a:ahLst/>
              <a:cxnLst/>
              <a:rect l="l" t="t" r="r" b="b"/>
              <a:pathLst>
                <a:path w="21105" h="2247" extrusionOk="0">
                  <a:moveTo>
                    <a:pt x="1" y="1"/>
                  </a:moveTo>
                  <a:lnTo>
                    <a:pt x="3565" y="2247"/>
                  </a:lnTo>
                  <a:lnTo>
                    <a:pt x="17522" y="2247"/>
                  </a:lnTo>
                  <a:lnTo>
                    <a:pt x="211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7" name="Google Shape;987;p20"/>
            <p:cNvSpPr/>
            <p:nvPr/>
          </p:nvSpPr>
          <p:spPr>
            <a:xfrm rot="5400000">
              <a:off x="8643999" y="1246046"/>
              <a:ext cx="701794" cy="79915"/>
            </a:xfrm>
            <a:custGeom>
              <a:avLst/>
              <a:gdLst/>
              <a:ahLst/>
              <a:cxnLst/>
              <a:rect l="l" t="t" r="r" b="b"/>
              <a:pathLst>
                <a:path w="21105" h="2265" extrusionOk="0">
                  <a:moveTo>
                    <a:pt x="3565" y="0"/>
                  </a:moveTo>
                  <a:lnTo>
                    <a:pt x="1" y="2265"/>
                  </a:lnTo>
                  <a:lnTo>
                    <a:pt x="21104" y="2265"/>
                  </a:lnTo>
                  <a:lnTo>
                    <a:pt x="17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8" name="Google Shape;988;p20"/>
            <p:cNvSpPr/>
            <p:nvPr/>
          </p:nvSpPr>
          <p:spPr>
            <a:xfrm rot="5400000">
              <a:off x="8690794" y="1255533"/>
              <a:ext cx="528948" cy="60933"/>
            </a:xfrm>
            <a:custGeom>
              <a:avLst/>
              <a:gdLst/>
              <a:ahLst/>
              <a:cxnLst/>
              <a:rect l="l" t="t" r="r" b="b"/>
              <a:pathLst>
                <a:path w="15907" h="1727" extrusionOk="0">
                  <a:moveTo>
                    <a:pt x="1374" y="0"/>
                  </a:moveTo>
                  <a:lnTo>
                    <a:pt x="0" y="873"/>
                  </a:lnTo>
                  <a:lnTo>
                    <a:pt x="1374" y="1727"/>
                  </a:lnTo>
                  <a:lnTo>
                    <a:pt x="14533" y="1727"/>
                  </a:lnTo>
                  <a:lnTo>
                    <a:pt x="15907" y="873"/>
                  </a:lnTo>
                  <a:lnTo>
                    <a:pt x="14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9" name="Google Shape;989;p20"/>
            <p:cNvSpPr/>
            <p:nvPr/>
          </p:nvSpPr>
          <p:spPr>
            <a:xfrm rot="5400000">
              <a:off x="8526638" y="305320"/>
              <a:ext cx="857283" cy="246942"/>
            </a:xfrm>
            <a:custGeom>
              <a:avLst/>
              <a:gdLst/>
              <a:ahLst/>
              <a:cxnLst/>
              <a:rect l="l" t="t" r="r" b="b"/>
              <a:pathLst>
                <a:path w="25781" h="6999" extrusionOk="0">
                  <a:moveTo>
                    <a:pt x="5550" y="1"/>
                  </a:moveTo>
                  <a:lnTo>
                    <a:pt x="0" y="3509"/>
                  </a:lnTo>
                  <a:lnTo>
                    <a:pt x="5550" y="6998"/>
                  </a:lnTo>
                  <a:lnTo>
                    <a:pt x="20231" y="6998"/>
                  </a:lnTo>
                  <a:lnTo>
                    <a:pt x="25781" y="3509"/>
                  </a:lnTo>
                  <a:lnTo>
                    <a:pt x="202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0" name="Google Shape;990;p20"/>
            <p:cNvSpPr/>
            <p:nvPr/>
          </p:nvSpPr>
          <p:spPr>
            <a:xfrm rot="5400000">
              <a:off x="8564427" y="389148"/>
              <a:ext cx="701794" cy="79280"/>
            </a:xfrm>
            <a:custGeom>
              <a:avLst/>
              <a:gdLst/>
              <a:ahLst/>
              <a:cxnLst/>
              <a:rect l="l" t="t" r="r" b="b"/>
              <a:pathLst>
                <a:path w="21105" h="2247" extrusionOk="0">
                  <a:moveTo>
                    <a:pt x="1" y="1"/>
                  </a:moveTo>
                  <a:lnTo>
                    <a:pt x="3565" y="2247"/>
                  </a:lnTo>
                  <a:lnTo>
                    <a:pt x="17522" y="2247"/>
                  </a:lnTo>
                  <a:lnTo>
                    <a:pt x="211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1" name="Google Shape;991;p20"/>
            <p:cNvSpPr/>
            <p:nvPr/>
          </p:nvSpPr>
          <p:spPr>
            <a:xfrm rot="5400000">
              <a:off x="8643999" y="388830"/>
              <a:ext cx="701794" cy="79915"/>
            </a:xfrm>
            <a:custGeom>
              <a:avLst/>
              <a:gdLst/>
              <a:ahLst/>
              <a:cxnLst/>
              <a:rect l="l" t="t" r="r" b="b"/>
              <a:pathLst>
                <a:path w="21105" h="2265" extrusionOk="0">
                  <a:moveTo>
                    <a:pt x="3565" y="0"/>
                  </a:moveTo>
                  <a:lnTo>
                    <a:pt x="1" y="2265"/>
                  </a:lnTo>
                  <a:lnTo>
                    <a:pt x="21104" y="2265"/>
                  </a:lnTo>
                  <a:lnTo>
                    <a:pt x="17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2" name="Google Shape;992;p20"/>
            <p:cNvSpPr/>
            <p:nvPr/>
          </p:nvSpPr>
          <p:spPr>
            <a:xfrm rot="5400000">
              <a:off x="8690794" y="398317"/>
              <a:ext cx="528948" cy="60933"/>
            </a:xfrm>
            <a:custGeom>
              <a:avLst/>
              <a:gdLst/>
              <a:ahLst/>
              <a:cxnLst/>
              <a:rect l="l" t="t" r="r" b="b"/>
              <a:pathLst>
                <a:path w="15907" h="1727" extrusionOk="0">
                  <a:moveTo>
                    <a:pt x="1374" y="0"/>
                  </a:moveTo>
                  <a:lnTo>
                    <a:pt x="0" y="873"/>
                  </a:lnTo>
                  <a:lnTo>
                    <a:pt x="1374" y="1727"/>
                  </a:lnTo>
                  <a:lnTo>
                    <a:pt x="14533" y="1727"/>
                  </a:lnTo>
                  <a:lnTo>
                    <a:pt x="15907" y="873"/>
                  </a:lnTo>
                  <a:lnTo>
                    <a:pt x="14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73" name="Shape 173"/>
        <p:cNvGrpSpPr/>
        <p:nvPr/>
      </p:nvGrpSpPr>
      <p:grpSpPr>
        <a:xfrm>
          <a:off x="0" y="0"/>
          <a:ext cx="0" cy="0"/>
          <a:chOff x="0" y="0"/>
          <a:chExt cx="0" cy="0"/>
        </a:xfrm>
      </p:grpSpPr>
      <p:pic>
        <p:nvPicPr>
          <p:cNvPr id="174" name="Google Shape;174;p3"/>
          <p:cNvPicPr preferRelativeResize="0"/>
          <p:nvPr/>
        </p:nvPicPr>
        <p:blipFill>
          <a:blip r:embed="rId2">
            <a:alphaModFix amt="5000"/>
          </a:blip>
          <a:stretch>
            <a:fillRect/>
          </a:stretch>
        </p:blipFill>
        <p:spPr>
          <a:xfrm>
            <a:off x="0" y="0"/>
            <a:ext cx="9144003" cy="5143500"/>
          </a:xfrm>
          <a:prstGeom prst="rect">
            <a:avLst/>
          </a:prstGeom>
          <a:noFill/>
          <a:ln>
            <a:noFill/>
          </a:ln>
        </p:spPr>
      </p:pic>
      <p:sp>
        <p:nvSpPr>
          <p:cNvPr id="175" name="Google Shape;175;p3"/>
          <p:cNvSpPr txBox="1"/>
          <p:nvPr>
            <p:ph type="title"/>
          </p:nvPr>
        </p:nvSpPr>
        <p:spPr>
          <a:xfrm>
            <a:off x="1574575" y="2972250"/>
            <a:ext cx="5994900" cy="811500"/>
          </a:xfrm>
          <a:prstGeom prst="rect">
            <a:avLst/>
          </a:prstGeom>
        </p:spPr>
        <p:txBody>
          <a:bodyPr spcFirstLastPara="1" wrap="square" lIns="91425" tIns="91425" rIns="91425" bIns="91425" anchor="t" anchorCtr="0">
            <a:noAutofit/>
          </a:bodyPr>
          <a:lstStyle>
            <a:lvl1pPr lvl="0" algn="ctr">
              <a:spcBef>
                <a:spcPts val="0"/>
              </a:spcBef>
              <a:spcAft>
                <a:spcPts val="0"/>
              </a:spcAft>
              <a:buSzPts val="5000"/>
              <a:buNone/>
              <a:defRPr sz="400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p:txBody>
      </p:sp>
      <p:sp>
        <p:nvSpPr>
          <p:cNvPr id="176" name="Google Shape;176;p3"/>
          <p:cNvSpPr txBox="1"/>
          <p:nvPr>
            <p:ph type="title" idx="2" hasCustomPrompt="1"/>
          </p:nvPr>
        </p:nvSpPr>
        <p:spPr>
          <a:xfrm>
            <a:off x="3523400" y="1359738"/>
            <a:ext cx="2097600" cy="1277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177" name="Google Shape;177;p3"/>
          <p:cNvGrpSpPr/>
          <p:nvPr/>
        </p:nvGrpSpPr>
        <p:grpSpPr>
          <a:xfrm>
            <a:off x="-303" y="0"/>
            <a:ext cx="9144605" cy="5145880"/>
            <a:chOff x="-303" y="0"/>
            <a:chExt cx="9144605" cy="5145880"/>
          </a:xfrm>
        </p:grpSpPr>
        <p:grpSp>
          <p:nvGrpSpPr>
            <p:cNvPr id="178" name="Google Shape;178;p3"/>
            <p:cNvGrpSpPr/>
            <p:nvPr/>
          </p:nvGrpSpPr>
          <p:grpSpPr>
            <a:xfrm>
              <a:off x="7841019" y="2301"/>
              <a:ext cx="1303284" cy="5143579"/>
              <a:chOff x="8118370" y="1260575"/>
              <a:chExt cx="1025642" cy="3885171"/>
            </a:xfrm>
          </p:grpSpPr>
          <p:sp>
            <p:nvSpPr>
              <p:cNvPr id="179" name="Google Shape;179;p3"/>
              <p:cNvSpPr/>
              <p:nvPr/>
            </p:nvSpPr>
            <p:spPr>
              <a:xfrm rot="5400000">
                <a:off x="6840549" y="2841515"/>
                <a:ext cx="3884392" cy="722511"/>
              </a:xfrm>
              <a:custGeom>
                <a:avLst/>
                <a:gdLst/>
                <a:ahLst/>
                <a:cxnLst/>
                <a:rect l="l" t="t" r="r" b="b"/>
                <a:pathLst>
                  <a:path w="77992" h="14645" extrusionOk="0">
                    <a:moveTo>
                      <a:pt x="1" y="0"/>
                    </a:moveTo>
                    <a:lnTo>
                      <a:pt x="1" y="14644"/>
                    </a:lnTo>
                    <a:lnTo>
                      <a:pt x="77992" y="14644"/>
                    </a:lnTo>
                    <a:lnTo>
                      <a:pt x="779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180;p3"/>
              <p:cNvSpPr/>
              <p:nvPr/>
            </p:nvSpPr>
            <p:spPr>
              <a:xfrm rot="5400000">
                <a:off x="6328262" y="3050683"/>
                <a:ext cx="3885171" cy="304955"/>
              </a:xfrm>
              <a:custGeom>
                <a:avLst/>
                <a:gdLst/>
                <a:ahLst/>
                <a:cxnLst/>
                <a:rect l="l" t="t" r="r" b="b"/>
                <a:pathLst>
                  <a:path w="77992" h="6181" extrusionOk="0">
                    <a:moveTo>
                      <a:pt x="1" y="0"/>
                    </a:moveTo>
                    <a:lnTo>
                      <a:pt x="1" y="6181"/>
                    </a:lnTo>
                    <a:lnTo>
                      <a:pt x="77992" y="6181"/>
                    </a:lnTo>
                    <a:lnTo>
                      <a:pt x="779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181;p3"/>
              <p:cNvSpPr/>
              <p:nvPr/>
            </p:nvSpPr>
            <p:spPr>
              <a:xfrm rot="5400000">
                <a:off x="6334285" y="3050073"/>
                <a:ext cx="3873125" cy="301304"/>
              </a:xfrm>
              <a:custGeom>
                <a:avLst/>
                <a:gdLst/>
                <a:ahLst/>
                <a:cxnLst/>
                <a:rect l="l" t="t" r="r" b="b"/>
                <a:pathLst>
                  <a:path w="79347" h="6107" extrusionOk="0">
                    <a:moveTo>
                      <a:pt x="4771" y="0"/>
                    </a:moveTo>
                    <a:lnTo>
                      <a:pt x="1" y="5030"/>
                    </a:lnTo>
                    <a:lnTo>
                      <a:pt x="799" y="5699"/>
                    </a:lnTo>
                    <a:lnTo>
                      <a:pt x="4771" y="1485"/>
                    </a:lnTo>
                    <a:lnTo>
                      <a:pt x="9133" y="6107"/>
                    </a:lnTo>
                    <a:lnTo>
                      <a:pt x="13494" y="1485"/>
                    </a:lnTo>
                    <a:lnTo>
                      <a:pt x="17875" y="6107"/>
                    </a:lnTo>
                    <a:lnTo>
                      <a:pt x="22236" y="1485"/>
                    </a:lnTo>
                    <a:lnTo>
                      <a:pt x="26617" y="6107"/>
                    </a:lnTo>
                    <a:lnTo>
                      <a:pt x="30978" y="1485"/>
                    </a:lnTo>
                    <a:lnTo>
                      <a:pt x="35340" y="6107"/>
                    </a:lnTo>
                    <a:lnTo>
                      <a:pt x="39720" y="1485"/>
                    </a:lnTo>
                    <a:lnTo>
                      <a:pt x="44082" y="6107"/>
                    </a:lnTo>
                    <a:lnTo>
                      <a:pt x="48444" y="1485"/>
                    </a:lnTo>
                    <a:lnTo>
                      <a:pt x="52824" y="6107"/>
                    </a:lnTo>
                    <a:lnTo>
                      <a:pt x="57186" y="1485"/>
                    </a:lnTo>
                    <a:lnTo>
                      <a:pt x="61548" y="6107"/>
                    </a:lnTo>
                    <a:lnTo>
                      <a:pt x="65909" y="1485"/>
                    </a:lnTo>
                    <a:lnTo>
                      <a:pt x="70289" y="6107"/>
                    </a:lnTo>
                    <a:lnTo>
                      <a:pt x="74651" y="1485"/>
                    </a:lnTo>
                    <a:lnTo>
                      <a:pt x="78623" y="5699"/>
                    </a:lnTo>
                    <a:lnTo>
                      <a:pt x="79347" y="4956"/>
                    </a:lnTo>
                    <a:lnTo>
                      <a:pt x="74651" y="0"/>
                    </a:lnTo>
                    <a:lnTo>
                      <a:pt x="70289" y="4622"/>
                    </a:lnTo>
                    <a:lnTo>
                      <a:pt x="65909" y="0"/>
                    </a:lnTo>
                    <a:lnTo>
                      <a:pt x="61548" y="4622"/>
                    </a:lnTo>
                    <a:lnTo>
                      <a:pt x="57186" y="0"/>
                    </a:lnTo>
                    <a:lnTo>
                      <a:pt x="52824" y="4622"/>
                    </a:lnTo>
                    <a:lnTo>
                      <a:pt x="48444" y="0"/>
                    </a:lnTo>
                    <a:lnTo>
                      <a:pt x="44082" y="4622"/>
                    </a:lnTo>
                    <a:lnTo>
                      <a:pt x="39720" y="0"/>
                    </a:lnTo>
                    <a:lnTo>
                      <a:pt x="35340" y="4622"/>
                    </a:lnTo>
                    <a:lnTo>
                      <a:pt x="30978" y="0"/>
                    </a:lnTo>
                    <a:lnTo>
                      <a:pt x="26617" y="4622"/>
                    </a:lnTo>
                    <a:lnTo>
                      <a:pt x="22236" y="0"/>
                    </a:lnTo>
                    <a:lnTo>
                      <a:pt x="17875" y="4622"/>
                    </a:lnTo>
                    <a:lnTo>
                      <a:pt x="13494" y="0"/>
                    </a:lnTo>
                    <a:lnTo>
                      <a:pt x="9133" y="4622"/>
                    </a:lnTo>
                    <a:lnTo>
                      <a:pt x="4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182;p3"/>
              <p:cNvSpPr/>
              <p:nvPr/>
            </p:nvSpPr>
            <p:spPr>
              <a:xfrm rot="5400000">
                <a:off x="8230082" y="1453832"/>
                <a:ext cx="761958" cy="380984"/>
              </a:xfrm>
              <a:custGeom>
                <a:avLst/>
                <a:gdLst/>
                <a:ahLst/>
                <a:cxnLst/>
                <a:rect l="l" t="t" r="r" b="b"/>
                <a:pathLst>
                  <a:path w="15443" h="7722" extrusionOk="0">
                    <a:moveTo>
                      <a:pt x="7721" y="1"/>
                    </a:moveTo>
                    <a:cubicBezTo>
                      <a:pt x="3453" y="1"/>
                      <a:pt x="0" y="3453"/>
                      <a:pt x="0" y="7722"/>
                    </a:cubicBezTo>
                    <a:lnTo>
                      <a:pt x="15443" y="7722"/>
                    </a:lnTo>
                    <a:cubicBezTo>
                      <a:pt x="15443" y="3453"/>
                      <a:pt x="11972" y="1"/>
                      <a:pt x="77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183;p3"/>
              <p:cNvSpPr/>
              <p:nvPr/>
            </p:nvSpPr>
            <p:spPr>
              <a:xfrm rot="5400000">
                <a:off x="8274489" y="1497346"/>
                <a:ext cx="585222" cy="293065"/>
              </a:xfrm>
              <a:custGeom>
                <a:avLst/>
                <a:gdLst/>
                <a:ahLst/>
                <a:cxnLst/>
                <a:rect l="l" t="t" r="r" b="b"/>
                <a:pathLst>
                  <a:path w="11861" h="5940" extrusionOk="0">
                    <a:moveTo>
                      <a:pt x="5939" y="1"/>
                    </a:moveTo>
                    <a:cubicBezTo>
                      <a:pt x="2654" y="1"/>
                      <a:pt x="0" y="2655"/>
                      <a:pt x="0" y="5940"/>
                    </a:cubicBezTo>
                    <a:lnTo>
                      <a:pt x="11860" y="5940"/>
                    </a:lnTo>
                    <a:cubicBezTo>
                      <a:pt x="11860" y="2655"/>
                      <a:pt x="9206" y="1"/>
                      <a:pt x="59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184;p3"/>
              <p:cNvSpPr/>
              <p:nvPr/>
            </p:nvSpPr>
            <p:spPr>
              <a:xfrm rot="5400000">
                <a:off x="8572541" y="2056409"/>
                <a:ext cx="761958" cy="380984"/>
              </a:xfrm>
              <a:custGeom>
                <a:avLst/>
                <a:gdLst/>
                <a:ahLst/>
                <a:cxnLst/>
                <a:rect l="l" t="t" r="r" b="b"/>
                <a:pathLst>
                  <a:path w="15443" h="7722" extrusionOk="0">
                    <a:moveTo>
                      <a:pt x="0" y="0"/>
                    </a:moveTo>
                    <a:cubicBezTo>
                      <a:pt x="0" y="4250"/>
                      <a:pt x="3452" y="7721"/>
                      <a:pt x="7721" y="7721"/>
                    </a:cubicBezTo>
                    <a:cubicBezTo>
                      <a:pt x="11972" y="7721"/>
                      <a:pt x="15442" y="4250"/>
                      <a:pt x="15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185;p3"/>
              <p:cNvSpPr/>
              <p:nvPr/>
            </p:nvSpPr>
            <p:spPr>
              <a:xfrm rot="5400000">
                <a:off x="8705313" y="2100367"/>
                <a:ext cx="585271" cy="292127"/>
              </a:xfrm>
              <a:custGeom>
                <a:avLst/>
                <a:gdLst/>
                <a:ahLst/>
                <a:cxnLst/>
                <a:rect l="l" t="t" r="r" b="b"/>
                <a:pathLst>
                  <a:path w="11862" h="5921" extrusionOk="0">
                    <a:moveTo>
                      <a:pt x="1" y="0"/>
                    </a:moveTo>
                    <a:cubicBezTo>
                      <a:pt x="1" y="3267"/>
                      <a:pt x="2655" y="5921"/>
                      <a:pt x="5940" y="5921"/>
                    </a:cubicBezTo>
                    <a:cubicBezTo>
                      <a:pt x="9207" y="5921"/>
                      <a:pt x="11861" y="3267"/>
                      <a:pt x="118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186;p3"/>
              <p:cNvSpPr/>
              <p:nvPr/>
            </p:nvSpPr>
            <p:spPr>
              <a:xfrm rot="5400000">
                <a:off x="8230058" y="2658961"/>
                <a:ext cx="762007" cy="380984"/>
              </a:xfrm>
              <a:custGeom>
                <a:avLst/>
                <a:gdLst/>
                <a:ahLst/>
                <a:cxnLst/>
                <a:rect l="l" t="t" r="r" b="b"/>
                <a:pathLst>
                  <a:path w="15444" h="7722" extrusionOk="0">
                    <a:moveTo>
                      <a:pt x="7722" y="1"/>
                    </a:moveTo>
                    <a:cubicBezTo>
                      <a:pt x="3453" y="1"/>
                      <a:pt x="1" y="3453"/>
                      <a:pt x="1" y="7722"/>
                    </a:cubicBezTo>
                    <a:lnTo>
                      <a:pt x="15443" y="7722"/>
                    </a:lnTo>
                    <a:cubicBezTo>
                      <a:pt x="15443" y="3453"/>
                      <a:pt x="11972" y="1"/>
                      <a:pt x="77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187;p3"/>
              <p:cNvSpPr/>
              <p:nvPr/>
            </p:nvSpPr>
            <p:spPr>
              <a:xfrm rot="5400000">
                <a:off x="8274020" y="2702919"/>
                <a:ext cx="586159" cy="293065"/>
              </a:xfrm>
              <a:custGeom>
                <a:avLst/>
                <a:gdLst/>
                <a:ahLst/>
                <a:cxnLst/>
                <a:rect l="l" t="t" r="r" b="b"/>
                <a:pathLst>
                  <a:path w="11880" h="5940" extrusionOk="0">
                    <a:moveTo>
                      <a:pt x="5940" y="1"/>
                    </a:moveTo>
                    <a:cubicBezTo>
                      <a:pt x="2655" y="1"/>
                      <a:pt x="1" y="2655"/>
                      <a:pt x="1" y="5940"/>
                    </a:cubicBezTo>
                    <a:lnTo>
                      <a:pt x="11879" y="5940"/>
                    </a:lnTo>
                    <a:cubicBezTo>
                      <a:pt x="11879" y="2655"/>
                      <a:pt x="9207" y="1"/>
                      <a:pt x="5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188;p3"/>
              <p:cNvSpPr/>
              <p:nvPr/>
            </p:nvSpPr>
            <p:spPr>
              <a:xfrm rot="5400000">
                <a:off x="8572541" y="3261514"/>
                <a:ext cx="761958" cy="380984"/>
              </a:xfrm>
              <a:custGeom>
                <a:avLst/>
                <a:gdLst/>
                <a:ahLst/>
                <a:cxnLst/>
                <a:rect l="l" t="t" r="r" b="b"/>
                <a:pathLst>
                  <a:path w="15443" h="7722" extrusionOk="0">
                    <a:moveTo>
                      <a:pt x="1" y="0"/>
                    </a:moveTo>
                    <a:cubicBezTo>
                      <a:pt x="1" y="4250"/>
                      <a:pt x="3453" y="7721"/>
                      <a:pt x="7722" y="7721"/>
                    </a:cubicBezTo>
                    <a:cubicBezTo>
                      <a:pt x="11972" y="7721"/>
                      <a:pt x="15443" y="4250"/>
                      <a:pt x="154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189;p3"/>
              <p:cNvSpPr/>
              <p:nvPr/>
            </p:nvSpPr>
            <p:spPr>
              <a:xfrm rot="5400000">
                <a:off x="8705338" y="3305496"/>
                <a:ext cx="585222" cy="292127"/>
              </a:xfrm>
              <a:custGeom>
                <a:avLst/>
                <a:gdLst/>
                <a:ahLst/>
                <a:cxnLst/>
                <a:rect l="l" t="t" r="r" b="b"/>
                <a:pathLst>
                  <a:path w="11861" h="5921" extrusionOk="0">
                    <a:moveTo>
                      <a:pt x="0" y="0"/>
                    </a:moveTo>
                    <a:cubicBezTo>
                      <a:pt x="0" y="3267"/>
                      <a:pt x="2655" y="5921"/>
                      <a:pt x="5940" y="5921"/>
                    </a:cubicBezTo>
                    <a:cubicBezTo>
                      <a:pt x="9206" y="5921"/>
                      <a:pt x="11861" y="3267"/>
                      <a:pt x="118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190;p3"/>
              <p:cNvSpPr/>
              <p:nvPr/>
            </p:nvSpPr>
            <p:spPr>
              <a:xfrm rot="5400000">
                <a:off x="8230526" y="3863647"/>
                <a:ext cx="761958" cy="381872"/>
              </a:xfrm>
              <a:custGeom>
                <a:avLst/>
                <a:gdLst/>
                <a:ahLst/>
                <a:cxnLst/>
                <a:rect l="l" t="t" r="r" b="b"/>
                <a:pathLst>
                  <a:path w="15443" h="7740" extrusionOk="0">
                    <a:moveTo>
                      <a:pt x="7722" y="0"/>
                    </a:moveTo>
                    <a:cubicBezTo>
                      <a:pt x="3453" y="0"/>
                      <a:pt x="0" y="3471"/>
                      <a:pt x="0" y="7740"/>
                    </a:cubicBezTo>
                    <a:lnTo>
                      <a:pt x="15443" y="7740"/>
                    </a:lnTo>
                    <a:cubicBezTo>
                      <a:pt x="15443" y="3471"/>
                      <a:pt x="11991" y="0"/>
                      <a:pt x="7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191;p3"/>
              <p:cNvSpPr/>
              <p:nvPr/>
            </p:nvSpPr>
            <p:spPr>
              <a:xfrm rot="5400000">
                <a:off x="8274489" y="3907605"/>
                <a:ext cx="585222" cy="293065"/>
              </a:xfrm>
              <a:custGeom>
                <a:avLst/>
                <a:gdLst/>
                <a:ahLst/>
                <a:cxnLst/>
                <a:rect l="l" t="t" r="r" b="b"/>
                <a:pathLst>
                  <a:path w="11861" h="5940" extrusionOk="0">
                    <a:moveTo>
                      <a:pt x="5940" y="1"/>
                    </a:moveTo>
                    <a:cubicBezTo>
                      <a:pt x="2654" y="1"/>
                      <a:pt x="0" y="2655"/>
                      <a:pt x="0" y="5940"/>
                    </a:cubicBezTo>
                    <a:lnTo>
                      <a:pt x="11860" y="5940"/>
                    </a:lnTo>
                    <a:cubicBezTo>
                      <a:pt x="11860" y="2655"/>
                      <a:pt x="9206" y="1"/>
                      <a:pt x="5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192;p3"/>
              <p:cNvSpPr/>
              <p:nvPr/>
            </p:nvSpPr>
            <p:spPr>
              <a:xfrm rot="5400000">
                <a:off x="8572541" y="4465730"/>
                <a:ext cx="761958" cy="380984"/>
              </a:xfrm>
              <a:custGeom>
                <a:avLst/>
                <a:gdLst/>
                <a:ahLst/>
                <a:cxnLst/>
                <a:rect l="l" t="t" r="r" b="b"/>
                <a:pathLst>
                  <a:path w="15443" h="7722" extrusionOk="0">
                    <a:moveTo>
                      <a:pt x="1" y="0"/>
                    </a:moveTo>
                    <a:cubicBezTo>
                      <a:pt x="1" y="4250"/>
                      <a:pt x="3453" y="7721"/>
                      <a:pt x="7722" y="7721"/>
                    </a:cubicBezTo>
                    <a:cubicBezTo>
                      <a:pt x="11991" y="7721"/>
                      <a:pt x="15443" y="4250"/>
                      <a:pt x="154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193;p3"/>
              <p:cNvSpPr/>
              <p:nvPr/>
            </p:nvSpPr>
            <p:spPr>
              <a:xfrm rot="5400000">
                <a:off x="8705338" y="4510650"/>
                <a:ext cx="585222" cy="292127"/>
              </a:xfrm>
              <a:custGeom>
                <a:avLst/>
                <a:gdLst/>
                <a:ahLst/>
                <a:cxnLst/>
                <a:rect l="l" t="t" r="r" b="b"/>
                <a:pathLst>
                  <a:path w="11861" h="5921" extrusionOk="0">
                    <a:moveTo>
                      <a:pt x="0" y="0"/>
                    </a:moveTo>
                    <a:cubicBezTo>
                      <a:pt x="0" y="3267"/>
                      <a:pt x="2654" y="5921"/>
                      <a:pt x="5921" y="5921"/>
                    </a:cubicBezTo>
                    <a:cubicBezTo>
                      <a:pt x="9206" y="5921"/>
                      <a:pt x="11860" y="3267"/>
                      <a:pt x="11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94" name="Google Shape;194;p3"/>
            <p:cNvGrpSpPr/>
            <p:nvPr/>
          </p:nvGrpSpPr>
          <p:grpSpPr>
            <a:xfrm>
              <a:off x="-303" y="0"/>
              <a:ext cx="1386246" cy="5143565"/>
              <a:chOff x="-725" y="-2"/>
              <a:chExt cx="1496057" cy="3331756"/>
            </a:xfrm>
          </p:grpSpPr>
          <p:grpSp>
            <p:nvGrpSpPr>
              <p:cNvPr id="195" name="Google Shape;195;p3"/>
              <p:cNvGrpSpPr/>
              <p:nvPr/>
            </p:nvGrpSpPr>
            <p:grpSpPr>
              <a:xfrm>
                <a:off x="-113" y="1559823"/>
                <a:ext cx="1495445" cy="779920"/>
                <a:chOff x="0" y="-10"/>
                <a:chExt cx="1772064" cy="924185"/>
              </a:xfrm>
            </p:grpSpPr>
            <p:sp>
              <p:nvSpPr>
                <p:cNvPr id="196" name="Google Shape;196;p3"/>
                <p:cNvSpPr/>
                <p:nvPr/>
              </p:nvSpPr>
              <p:spPr>
                <a:xfrm rot="-5400000">
                  <a:off x="211944" y="250079"/>
                  <a:ext cx="462152" cy="886039"/>
                </a:xfrm>
                <a:custGeom>
                  <a:avLst/>
                  <a:gdLst/>
                  <a:ahLst/>
                  <a:cxnLst/>
                  <a:rect l="l" t="t" r="r" b="b"/>
                  <a:pathLst>
                    <a:path w="8539" h="16371" extrusionOk="0">
                      <a:moveTo>
                        <a:pt x="0" y="0"/>
                      </a:moveTo>
                      <a:lnTo>
                        <a:pt x="0" y="16371"/>
                      </a:lnTo>
                      <a:lnTo>
                        <a:pt x="8538" y="16371"/>
                      </a:lnTo>
                      <a:lnTo>
                        <a:pt x="8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197;p3"/>
                <p:cNvSpPr/>
                <p:nvPr/>
              </p:nvSpPr>
              <p:spPr>
                <a:xfrm rot="-5400000">
                  <a:off x="211944" y="250079"/>
                  <a:ext cx="462152" cy="886039"/>
                </a:xfrm>
                <a:custGeom>
                  <a:avLst/>
                  <a:gdLst/>
                  <a:ahLst/>
                  <a:cxnLst/>
                  <a:rect l="l" t="t" r="r" b="b"/>
                  <a:pathLst>
                    <a:path w="8539" h="16371" extrusionOk="0">
                      <a:moveTo>
                        <a:pt x="8538" y="0"/>
                      </a:moveTo>
                      <a:lnTo>
                        <a:pt x="0" y="16371"/>
                      </a:lnTo>
                      <a:lnTo>
                        <a:pt x="8538" y="16371"/>
                      </a:lnTo>
                      <a:lnTo>
                        <a:pt x="85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198;p3"/>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85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99;p3"/>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200;p3"/>
                <p:cNvSpPr/>
                <p:nvPr/>
              </p:nvSpPr>
              <p:spPr>
                <a:xfrm rot="-5400000">
                  <a:off x="1097969" y="-212008"/>
                  <a:ext cx="462098" cy="886094"/>
                </a:xfrm>
                <a:custGeom>
                  <a:avLst/>
                  <a:gdLst/>
                  <a:ahLst/>
                  <a:cxnLst/>
                  <a:rect l="l" t="t" r="r" b="b"/>
                  <a:pathLst>
                    <a:path w="8538" h="16372" extrusionOk="0">
                      <a:moveTo>
                        <a:pt x="0" y="1"/>
                      </a:moveTo>
                      <a:lnTo>
                        <a:pt x="0" y="16371"/>
                      </a:lnTo>
                      <a:lnTo>
                        <a:pt x="8538" y="16371"/>
                      </a:lnTo>
                      <a:lnTo>
                        <a:pt x="85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201;p3"/>
                <p:cNvSpPr/>
                <p:nvPr/>
              </p:nvSpPr>
              <p:spPr>
                <a:xfrm rot="-5400000">
                  <a:off x="1097969" y="-212008"/>
                  <a:ext cx="462098" cy="886094"/>
                </a:xfrm>
                <a:custGeom>
                  <a:avLst/>
                  <a:gdLst/>
                  <a:ahLst/>
                  <a:cxnLst/>
                  <a:rect l="l" t="t" r="r" b="b"/>
                  <a:pathLst>
                    <a:path w="8538" h="16372" extrusionOk="0">
                      <a:moveTo>
                        <a:pt x="0" y="1"/>
                      </a:moveTo>
                      <a:lnTo>
                        <a:pt x="0" y="16371"/>
                      </a:lnTo>
                      <a:lnTo>
                        <a:pt x="85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202;p3"/>
                <p:cNvSpPr/>
                <p:nvPr/>
              </p:nvSpPr>
              <p:spPr>
                <a:xfrm rot="-5400000">
                  <a:off x="1097942" y="250052"/>
                  <a:ext cx="462152" cy="886094"/>
                </a:xfrm>
                <a:custGeom>
                  <a:avLst/>
                  <a:gdLst/>
                  <a:ahLst/>
                  <a:cxnLst/>
                  <a:rect l="l" t="t" r="r" b="b"/>
                  <a:pathLst>
                    <a:path w="8539" h="16372" extrusionOk="0">
                      <a:moveTo>
                        <a:pt x="0" y="1"/>
                      </a:moveTo>
                      <a:lnTo>
                        <a:pt x="0" y="16371"/>
                      </a:lnTo>
                      <a:lnTo>
                        <a:pt x="8538" y="16371"/>
                      </a:lnTo>
                      <a:lnTo>
                        <a:pt x="85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203;p3"/>
                <p:cNvSpPr/>
                <p:nvPr/>
              </p:nvSpPr>
              <p:spPr>
                <a:xfrm rot="-5400000">
                  <a:off x="1097942" y="250052"/>
                  <a:ext cx="462152" cy="886094"/>
                </a:xfrm>
                <a:custGeom>
                  <a:avLst/>
                  <a:gdLst/>
                  <a:ahLst/>
                  <a:cxnLst/>
                  <a:rect l="l" t="t" r="r" b="b"/>
                  <a:pathLst>
                    <a:path w="8539" h="16372" extrusionOk="0">
                      <a:moveTo>
                        <a:pt x="0" y="1"/>
                      </a:moveTo>
                      <a:lnTo>
                        <a:pt x="8538" y="16371"/>
                      </a:lnTo>
                      <a:lnTo>
                        <a:pt x="85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4" name="Google Shape;204;p3"/>
              <p:cNvGrpSpPr/>
              <p:nvPr/>
            </p:nvGrpSpPr>
            <p:grpSpPr>
              <a:xfrm>
                <a:off x="-113" y="2339735"/>
                <a:ext cx="1495445" cy="779920"/>
                <a:chOff x="0" y="-10"/>
                <a:chExt cx="1772064" cy="924185"/>
              </a:xfrm>
            </p:grpSpPr>
            <p:sp>
              <p:nvSpPr>
                <p:cNvPr id="205" name="Google Shape;205;p3"/>
                <p:cNvSpPr/>
                <p:nvPr/>
              </p:nvSpPr>
              <p:spPr>
                <a:xfrm rot="-5400000">
                  <a:off x="211944" y="250079"/>
                  <a:ext cx="462152" cy="886039"/>
                </a:xfrm>
                <a:custGeom>
                  <a:avLst/>
                  <a:gdLst/>
                  <a:ahLst/>
                  <a:cxnLst/>
                  <a:rect l="l" t="t" r="r" b="b"/>
                  <a:pathLst>
                    <a:path w="8539" h="16371" extrusionOk="0">
                      <a:moveTo>
                        <a:pt x="0" y="0"/>
                      </a:moveTo>
                      <a:lnTo>
                        <a:pt x="0" y="16371"/>
                      </a:lnTo>
                      <a:lnTo>
                        <a:pt x="8538" y="16371"/>
                      </a:lnTo>
                      <a:lnTo>
                        <a:pt x="8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206;p3"/>
                <p:cNvSpPr/>
                <p:nvPr/>
              </p:nvSpPr>
              <p:spPr>
                <a:xfrm rot="-5400000">
                  <a:off x="211944" y="250079"/>
                  <a:ext cx="462152" cy="886039"/>
                </a:xfrm>
                <a:custGeom>
                  <a:avLst/>
                  <a:gdLst/>
                  <a:ahLst/>
                  <a:cxnLst/>
                  <a:rect l="l" t="t" r="r" b="b"/>
                  <a:pathLst>
                    <a:path w="8539" h="16371" extrusionOk="0">
                      <a:moveTo>
                        <a:pt x="8538" y="0"/>
                      </a:moveTo>
                      <a:lnTo>
                        <a:pt x="0" y="16371"/>
                      </a:lnTo>
                      <a:lnTo>
                        <a:pt x="8538" y="16371"/>
                      </a:lnTo>
                      <a:lnTo>
                        <a:pt x="85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207;p3"/>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85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208;p3"/>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209;p3"/>
                <p:cNvSpPr/>
                <p:nvPr/>
              </p:nvSpPr>
              <p:spPr>
                <a:xfrm rot="-5400000">
                  <a:off x="1097969" y="-212008"/>
                  <a:ext cx="462098" cy="886094"/>
                </a:xfrm>
                <a:custGeom>
                  <a:avLst/>
                  <a:gdLst/>
                  <a:ahLst/>
                  <a:cxnLst/>
                  <a:rect l="l" t="t" r="r" b="b"/>
                  <a:pathLst>
                    <a:path w="8538" h="16372" extrusionOk="0">
                      <a:moveTo>
                        <a:pt x="0" y="1"/>
                      </a:moveTo>
                      <a:lnTo>
                        <a:pt x="0" y="16371"/>
                      </a:lnTo>
                      <a:lnTo>
                        <a:pt x="8538" y="16371"/>
                      </a:lnTo>
                      <a:lnTo>
                        <a:pt x="85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210;p3"/>
                <p:cNvSpPr/>
                <p:nvPr/>
              </p:nvSpPr>
              <p:spPr>
                <a:xfrm rot="-5400000">
                  <a:off x="1097969" y="-212008"/>
                  <a:ext cx="462098" cy="886094"/>
                </a:xfrm>
                <a:custGeom>
                  <a:avLst/>
                  <a:gdLst/>
                  <a:ahLst/>
                  <a:cxnLst/>
                  <a:rect l="l" t="t" r="r" b="b"/>
                  <a:pathLst>
                    <a:path w="8538" h="16372" extrusionOk="0">
                      <a:moveTo>
                        <a:pt x="0" y="1"/>
                      </a:moveTo>
                      <a:lnTo>
                        <a:pt x="0" y="16371"/>
                      </a:lnTo>
                      <a:lnTo>
                        <a:pt x="85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211;p3"/>
                <p:cNvSpPr/>
                <p:nvPr/>
              </p:nvSpPr>
              <p:spPr>
                <a:xfrm rot="-5400000">
                  <a:off x="1097942" y="250052"/>
                  <a:ext cx="462152" cy="886094"/>
                </a:xfrm>
                <a:custGeom>
                  <a:avLst/>
                  <a:gdLst/>
                  <a:ahLst/>
                  <a:cxnLst/>
                  <a:rect l="l" t="t" r="r" b="b"/>
                  <a:pathLst>
                    <a:path w="8539" h="16372" extrusionOk="0">
                      <a:moveTo>
                        <a:pt x="0" y="1"/>
                      </a:moveTo>
                      <a:lnTo>
                        <a:pt x="0" y="16371"/>
                      </a:lnTo>
                      <a:lnTo>
                        <a:pt x="8538" y="16371"/>
                      </a:lnTo>
                      <a:lnTo>
                        <a:pt x="85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212;p3"/>
                <p:cNvSpPr/>
                <p:nvPr/>
              </p:nvSpPr>
              <p:spPr>
                <a:xfrm rot="-5400000">
                  <a:off x="1097942" y="250052"/>
                  <a:ext cx="462152" cy="886094"/>
                </a:xfrm>
                <a:custGeom>
                  <a:avLst/>
                  <a:gdLst/>
                  <a:ahLst/>
                  <a:cxnLst/>
                  <a:rect l="l" t="t" r="r" b="b"/>
                  <a:pathLst>
                    <a:path w="8539" h="16372" extrusionOk="0">
                      <a:moveTo>
                        <a:pt x="0" y="1"/>
                      </a:moveTo>
                      <a:lnTo>
                        <a:pt x="8538" y="16371"/>
                      </a:lnTo>
                      <a:lnTo>
                        <a:pt x="85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13" name="Google Shape;213;p3"/>
              <p:cNvSpPr/>
              <p:nvPr/>
            </p:nvSpPr>
            <p:spPr>
              <a:xfrm>
                <a:off x="-725" y="3119655"/>
                <a:ext cx="1495500" cy="2121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14" name="Google Shape;214;p3"/>
              <p:cNvSpPr/>
              <p:nvPr/>
            </p:nvSpPr>
            <p:spPr>
              <a:xfrm>
                <a:off x="45965" y="3202906"/>
                <a:ext cx="72600" cy="4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15" name="Google Shape;215;p3"/>
              <p:cNvSpPr/>
              <p:nvPr/>
            </p:nvSpPr>
            <p:spPr>
              <a:xfrm>
                <a:off x="193688" y="3202906"/>
                <a:ext cx="72600" cy="4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16" name="Google Shape;216;p3"/>
              <p:cNvSpPr/>
              <p:nvPr/>
            </p:nvSpPr>
            <p:spPr>
              <a:xfrm>
                <a:off x="341412" y="3202906"/>
                <a:ext cx="72600" cy="4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17" name="Google Shape;217;p3"/>
              <p:cNvSpPr/>
              <p:nvPr/>
            </p:nvSpPr>
            <p:spPr>
              <a:xfrm>
                <a:off x="489136" y="3202906"/>
                <a:ext cx="72600" cy="4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18" name="Google Shape;218;p3"/>
              <p:cNvSpPr/>
              <p:nvPr/>
            </p:nvSpPr>
            <p:spPr>
              <a:xfrm>
                <a:off x="636860" y="3202906"/>
                <a:ext cx="72600" cy="4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19" name="Google Shape;219;p3"/>
              <p:cNvSpPr/>
              <p:nvPr/>
            </p:nvSpPr>
            <p:spPr>
              <a:xfrm>
                <a:off x="784584" y="3202906"/>
                <a:ext cx="72600" cy="4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20" name="Google Shape;220;p3"/>
              <p:cNvSpPr/>
              <p:nvPr/>
            </p:nvSpPr>
            <p:spPr>
              <a:xfrm>
                <a:off x="932308" y="3202906"/>
                <a:ext cx="72600" cy="4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21" name="Google Shape;221;p3"/>
              <p:cNvSpPr/>
              <p:nvPr/>
            </p:nvSpPr>
            <p:spPr>
              <a:xfrm>
                <a:off x="1080032" y="3202906"/>
                <a:ext cx="72600" cy="4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22" name="Google Shape;222;p3"/>
              <p:cNvSpPr/>
              <p:nvPr/>
            </p:nvSpPr>
            <p:spPr>
              <a:xfrm>
                <a:off x="1227756" y="3202906"/>
                <a:ext cx="72600" cy="4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23" name="Google Shape;223;p3"/>
              <p:cNvSpPr/>
              <p:nvPr/>
            </p:nvSpPr>
            <p:spPr>
              <a:xfrm>
                <a:off x="1375480" y="3202906"/>
                <a:ext cx="72600" cy="4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224" name="Google Shape;224;p3"/>
              <p:cNvGrpSpPr/>
              <p:nvPr/>
            </p:nvGrpSpPr>
            <p:grpSpPr>
              <a:xfrm>
                <a:off x="-113" y="-2"/>
                <a:ext cx="1495445" cy="779920"/>
                <a:chOff x="0" y="-10"/>
                <a:chExt cx="1772064" cy="924185"/>
              </a:xfrm>
            </p:grpSpPr>
            <p:sp>
              <p:nvSpPr>
                <p:cNvPr id="225" name="Google Shape;225;p3"/>
                <p:cNvSpPr/>
                <p:nvPr/>
              </p:nvSpPr>
              <p:spPr>
                <a:xfrm rot="-5400000">
                  <a:off x="211944" y="250079"/>
                  <a:ext cx="462152" cy="886039"/>
                </a:xfrm>
                <a:custGeom>
                  <a:avLst/>
                  <a:gdLst/>
                  <a:ahLst/>
                  <a:cxnLst/>
                  <a:rect l="l" t="t" r="r" b="b"/>
                  <a:pathLst>
                    <a:path w="8539" h="16371" extrusionOk="0">
                      <a:moveTo>
                        <a:pt x="0" y="0"/>
                      </a:moveTo>
                      <a:lnTo>
                        <a:pt x="0" y="16371"/>
                      </a:lnTo>
                      <a:lnTo>
                        <a:pt x="8538" y="16371"/>
                      </a:lnTo>
                      <a:lnTo>
                        <a:pt x="8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226;p3"/>
                <p:cNvSpPr/>
                <p:nvPr/>
              </p:nvSpPr>
              <p:spPr>
                <a:xfrm rot="-5400000">
                  <a:off x="211944" y="250079"/>
                  <a:ext cx="462152" cy="886039"/>
                </a:xfrm>
                <a:custGeom>
                  <a:avLst/>
                  <a:gdLst/>
                  <a:ahLst/>
                  <a:cxnLst/>
                  <a:rect l="l" t="t" r="r" b="b"/>
                  <a:pathLst>
                    <a:path w="8539" h="16371" extrusionOk="0">
                      <a:moveTo>
                        <a:pt x="8538" y="0"/>
                      </a:moveTo>
                      <a:lnTo>
                        <a:pt x="0" y="16371"/>
                      </a:lnTo>
                      <a:lnTo>
                        <a:pt x="8538" y="16371"/>
                      </a:lnTo>
                      <a:lnTo>
                        <a:pt x="85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227;p3"/>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85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228;p3"/>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229;p3"/>
                <p:cNvSpPr/>
                <p:nvPr/>
              </p:nvSpPr>
              <p:spPr>
                <a:xfrm rot="-5400000">
                  <a:off x="1097969" y="-212008"/>
                  <a:ext cx="462098" cy="886094"/>
                </a:xfrm>
                <a:custGeom>
                  <a:avLst/>
                  <a:gdLst/>
                  <a:ahLst/>
                  <a:cxnLst/>
                  <a:rect l="l" t="t" r="r" b="b"/>
                  <a:pathLst>
                    <a:path w="8538" h="16372" extrusionOk="0">
                      <a:moveTo>
                        <a:pt x="0" y="1"/>
                      </a:moveTo>
                      <a:lnTo>
                        <a:pt x="0" y="16371"/>
                      </a:lnTo>
                      <a:lnTo>
                        <a:pt x="8538" y="16371"/>
                      </a:lnTo>
                      <a:lnTo>
                        <a:pt x="85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230;p3"/>
                <p:cNvSpPr/>
                <p:nvPr/>
              </p:nvSpPr>
              <p:spPr>
                <a:xfrm rot="-5400000">
                  <a:off x="1097969" y="-212008"/>
                  <a:ext cx="462098" cy="886094"/>
                </a:xfrm>
                <a:custGeom>
                  <a:avLst/>
                  <a:gdLst/>
                  <a:ahLst/>
                  <a:cxnLst/>
                  <a:rect l="l" t="t" r="r" b="b"/>
                  <a:pathLst>
                    <a:path w="8538" h="16372" extrusionOk="0">
                      <a:moveTo>
                        <a:pt x="0" y="1"/>
                      </a:moveTo>
                      <a:lnTo>
                        <a:pt x="0" y="16371"/>
                      </a:lnTo>
                      <a:lnTo>
                        <a:pt x="85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231;p3"/>
                <p:cNvSpPr/>
                <p:nvPr/>
              </p:nvSpPr>
              <p:spPr>
                <a:xfrm rot="-5400000">
                  <a:off x="1097942" y="250052"/>
                  <a:ext cx="462152" cy="886094"/>
                </a:xfrm>
                <a:custGeom>
                  <a:avLst/>
                  <a:gdLst/>
                  <a:ahLst/>
                  <a:cxnLst/>
                  <a:rect l="l" t="t" r="r" b="b"/>
                  <a:pathLst>
                    <a:path w="8539" h="16372" extrusionOk="0">
                      <a:moveTo>
                        <a:pt x="0" y="1"/>
                      </a:moveTo>
                      <a:lnTo>
                        <a:pt x="0" y="16371"/>
                      </a:lnTo>
                      <a:lnTo>
                        <a:pt x="8538" y="16371"/>
                      </a:lnTo>
                      <a:lnTo>
                        <a:pt x="85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232;p3"/>
                <p:cNvSpPr/>
                <p:nvPr/>
              </p:nvSpPr>
              <p:spPr>
                <a:xfrm rot="-5400000">
                  <a:off x="1097942" y="250052"/>
                  <a:ext cx="462152" cy="886094"/>
                </a:xfrm>
                <a:custGeom>
                  <a:avLst/>
                  <a:gdLst/>
                  <a:ahLst/>
                  <a:cxnLst/>
                  <a:rect l="l" t="t" r="r" b="b"/>
                  <a:pathLst>
                    <a:path w="8539" h="16372" extrusionOk="0">
                      <a:moveTo>
                        <a:pt x="0" y="1"/>
                      </a:moveTo>
                      <a:lnTo>
                        <a:pt x="8538" y="16371"/>
                      </a:lnTo>
                      <a:lnTo>
                        <a:pt x="85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3" name="Google Shape;233;p3"/>
              <p:cNvGrpSpPr/>
              <p:nvPr/>
            </p:nvGrpSpPr>
            <p:grpSpPr>
              <a:xfrm>
                <a:off x="-113" y="779910"/>
                <a:ext cx="1495445" cy="779920"/>
                <a:chOff x="0" y="-10"/>
                <a:chExt cx="1772064" cy="924185"/>
              </a:xfrm>
            </p:grpSpPr>
            <p:sp>
              <p:nvSpPr>
                <p:cNvPr id="234" name="Google Shape;234;p3"/>
                <p:cNvSpPr/>
                <p:nvPr/>
              </p:nvSpPr>
              <p:spPr>
                <a:xfrm rot="-5400000">
                  <a:off x="211944" y="250079"/>
                  <a:ext cx="462152" cy="886039"/>
                </a:xfrm>
                <a:custGeom>
                  <a:avLst/>
                  <a:gdLst/>
                  <a:ahLst/>
                  <a:cxnLst/>
                  <a:rect l="l" t="t" r="r" b="b"/>
                  <a:pathLst>
                    <a:path w="8539" h="16371" extrusionOk="0">
                      <a:moveTo>
                        <a:pt x="0" y="0"/>
                      </a:moveTo>
                      <a:lnTo>
                        <a:pt x="0" y="16371"/>
                      </a:lnTo>
                      <a:lnTo>
                        <a:pt x="8538" y="16371"/>
                      </a:lnTo>
                      <a:lnTo>
                        <a:pt x="8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235;p3"/>
                <p:cNvSpPr/>
                <p:nvPr/>
              </p:nvSpPr>
              <p:spPr>
                <a:xfrm rot="-5400000">
                  <a:off x="211944" y="250079"/>
                  <a:ext cx="462152" cy="886039"/>
                </a:xfrm>
                <a:custGeom>
                  <a:avLst/>
                  <a:gdLst/>
                  <a:ahLst/>
                  <a:cxnLst/>
                  <a:rect l="l" t="t" r="r" b="b"/>
                  <a:pathLst>
                    <a:path w="8539" h="16371" extrusionOk="0">
                      <a:moveTo>
                        <a:pt x="8538" y="0"/>
                      </a:moveTo>
                      <a:lnTo>
                        <a:pt x="0" y="16371"/>
                      </a:lnTo>
                      <a:lnTo>
                        <a:pt x="8538" y="16371"/>
                      </a:lnTo>
                      <a:lnTo>
                        <a:pt x="85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236;p3"/>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85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237;p3"/>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238;p3"/>
                <p:cNvSpPr/>
                <p:nvPr/>
              </p:nvSpPr>
              <p:spPr>
                <a:xfrm rot="-5400000">
                  <a:off x="1097969" y="-212008"/>
                  <a:ext cx="462098" cy="886094"/>
                </a:xfrm>
                <a:custGeom>
                  <a:avLst/>
                  <a:gdLst/>
                  <a:ahLst/>
                  <a:cxnLst/>
                  <a:rect l="l" t="t" r="r" b="b"/>
                  <a:pathLst>
                    <a:path w="8538" h="16372" extrusionOk="0">
                      <a:moveTo>
                        <a:pt x="0" y="1"/>
                      </a:moveTo>
                      <a:lnTo>
                        <a:pt x="0" y="16371"/>
                      </a:lnTo>
                      <a:lnTo>
                        <a:pt x="8538" y="16371"/>
                      </a:lnTo>
                      <a:lnTo>
                        <a:pt x="85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239;p3"/>
                <p:cNvSpPr/>
                <p:nvPr/>
              </p:nvSpPr>
              <p:spPr>
                <a:xfrm rot="-5400000">
                  <a:off x="1097969" y="-212008"/>
                  <a:ext cx="462098" cy="886094"/>
                </a:xfrm>
                <a:custGeom>
                  <a:avLst/>
                  <a:gdLst/>
                  <a:ahLst/>
                  <a:cxnLst/>
                  <a:rect l="l" t="t" r="r" b="b"/>
                  <a:pathLst>
                    <a:path w="8538" h="16372" extrusionOk="0">
                      <a:moveTo>
                        <a:pt x="0" y="1"/>
                      </a:moveTo>
                      <a:lnTo>
                        <a:pt x="0" y="16371"/>
                      </a:lnTo>
                      <a:lnTo>
                        <a:pt x="85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240;p3"/>
                <p:cNvSpPr/>
                <p:nvPr/>
              </p:nvSpPr>
              <p:spPr>
                <a:xfrm rot="-5400000">
                  <a:off x="1097942" y="250052"/>
                  <a:ext cx="462152" cy="886094"/>
                </a:xfrm>
                <a:custGeom>
                  <a:avLst/>
                  <a:gdLst/>
                  <a:ahLst/>
                  <a:cxnLst/>
                  <a:rect l="l" t="t" r="r" b="b"/>
                  <a:pathLst>
                    <a:path w="8539" h="16372" extrusionOk="0">
                      <a:moveTo>
                        <a:pt x="0" y="1"/>
                      </a:moveTo>
                      <a:lnTo>
                        <a:pt x="0" y="16371"/>
                      </a:lnTo>
                      <a:lnTo>
                        <a:pt x="8538" y="16371"/>
                      </a:lnTo>
                      <a:lnTo>
                        <a:pt x="85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241;p3"/>
                <p:cNvSpPr/>
                <p:nvPr/>
              </p:nvSpPr>
              <p:spPr>
                <a:xfrm rot="-5400000">
                  <a:off x="1097942" y="250052"/>
                  <a:ext cx="462152" cy="886094"/>
                </a:xfrm>
                <a:custGeom>
                  <a:avLst/>
                  <a:gdLst/>
                  <a:ahLst/>
                  <a:cxnLst/>
                  <a:rect l="l" t="t" r="r" b="b"/>
                  <a:pathLst>
                    <a:path w="8539" h="16372" extrusionOk="0">
                      <a:moveTo>
                        <a:pt x="0" y="1"/>
                      </a:moveTo>
                      <a:lnTo>
                        <a:pt x="8538" y="16371"/>
                      </a:lnTo>
                      <a:lnTo>
                        <a:pt x="85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993" name="Shape 993"/>
        <p:cNvGrpSpPr/>
        <p:nvPr/>
      </p:nvGrpSpPr>
      <p:grpSpPr>
        <a:xfrm>
          <a:off x="0" y="0"/>
          <a:ext cx="0" cy="0"/>
          <a:chOff x="0" y="0"/>
          <a:chExt cx="0" cy="0"/>
        </a:xfrm>
      </p:grpSpPr>
      <p:pic>
        <p:nvPicPr>
          <p:cNvPr id="994" name="Google Shape;994;p21"/>
          <p:cNvPicPr preferRelativeResize="0"/>
          <p:nvPr/>
        </p:nvPicPr>
        <p:blipFill>
          <a:blip r:embed="rId2">
            <a:alphaModFix amt="5000"/>
          </a:blip>
          <a:stretch>
            <a:fillRect/>
          </a:stretch>
        </p:blipFill>
        <p:spPr>
          <a:xfrm>
            <a:off x="0" y="0"/>
            <a:ext cx="9144003" cy="5143500"/>
          </a:xfrm>
          <a:prstGeom prst="rect">
            <a:avLst/>
          </a:prstGeom>
          <a:noFill/>
          <a:ln>
            <a:noFill/>
          </a:ln>
        </p:spPr>
      </p:pic>
      <p:sp>
        <p:nvSpPr>
          <p:cNvPr id="995" name="Google Shape;995;p21"/>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96" name="Google Shape;996;p21"/>
          <p:cNvSpPr txBox="1"/>
          <p:nvPr>
            <p:ph type="subTitle" idx="1"/>
          </p:nvPr>
        </p:nvSpPr>
        <p:spPr>
          <a:xfrm>
            <a:off x="719875" y="1989523"/>
            <a:ext cx="2459100" cy="900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p:txBody>
      </p:sp>
      <p:sp>
        <p:nvSpPr>
          <p:cNvPr id="997" name="Google Shape;997;p21"/>
          <p:cNvSpPr txBox="1"/>
          <p:nvPr>
            <p:ph type="subTitle" idx="2"/>
          </p:nvPr>
        </p:nvSpPr>
        <p:spPr>
          <a:xfrm>
            <a:off x="3342225" y="1989523"/>
            <a:ext cx="2459100" cy="900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p:txBody>
      </p:sp>
      <p:sp>
        <p:nvSpPr>
          <p:cNvPr id="998" name="Google Shape;998;p21"/>
          <p:cNvSpPr txBox="1"/>
          <p:nvPr>
            <p:ph type="subTitle" idx="3"/>
          </p:nvPr>
        </p:nvSpPr>
        <p:spPr>
          <a:xfrm>
            <a:off x="5964424" y="1989523"/>
            <a:ext cx="2459700" cy="900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p:txBody>
      </p:sp>
      <p:sp>
        <p:nvSpPr>
          <p:cNvPr id="999" name="Google Shape;999;p21"/>
          <p:cNvSpPr txBox="1"/>
          <p:nvPr>
            <p:ph type="subTitle" idx="4"/>
          </p:nvPr>
        </p:nvSpPr>
        <p:spPr>
          <a:xfrm>
            <a:off x="719875" y="3708500"/>
            <a:ext cx="2459100" cy="900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p:txBody>
      </p:sp>
      <p:sp>
        <p:nvSpPr>
          <p:cNvPr id="1000" name="Google Shape;1000;p21"/>
          <p:cNvSpPr txBox="1"/>
          <p:nvPr>
            <p:ph type="subTitle" idx="5"/>
          </p:nvPr>
        </p:nvSpPr>
        <p:spPr>
          <a:xfrm>
            <a:off x="3342225" y="3708500"/>
            <a:ext cx="2459100" cy="900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p:txBody>
      </p:sp>
      <p:sp>
        <p:nvSpPr>
          <p:cNvPr id="1001" name="Google Shape;1001;p21"/>
          <p:cNvSpPr txBox="1"/>
          <p:nvPr>
            <p:ph type="subTitle" idx="6"/>
          </p:nvPr>
        </p:nvSpPr>
        <p:spPr>
          <a:xfrm>
            <a:off x="5964424" y="3708500"/>
            <a:ext cx="2459700" cy="900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p:txBody>
      </p:sp>
      <p:sp>
        <p:nvSpPr>
          <p:cNvPr id="1002" name="Google Shape;1002;p21"/>
          <p:cNvSpPr txBox="1"/>
          <p:nvPr>
            <p:ph type="subTitle" idx="7"/>
          </p:nvPr>
        </p:nvSpPr>
        <p:spPr>
          <a:xfrm>
            <a:off x="719875" y="1605200"/>
            <a:ext cx="2459100" cy="47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Anek Bangla"/>
              <a:buNone/>
              <a:defRPr sz="1800">
                <a:solidFill>
                  <a:schemeClr val="dk1"/>
                </a:solidFill>
                <a:latin typeface="Anek Bangla SemiBold"/>
                <a:ea typeface="Anek Bangla SemiBold"/>
                <a:cs typeface="Anek Bangla SemiBold"/>
                <a:sym typeface="Anek Bangla SemiBold"/>
              </a:defRPr>
            </a:lvl1pPr>
            <a:lvl2pPr lvl="1"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2pPr>
            <a:lvl3pPr lvl="2"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3pPr>
            <a:lvl4pPr lvl="3"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4pPr>
            <a:lvl5pPr lvl="4"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5pPr>
            <a:lvl6pPr lvl="5"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6pPr>
            <a:lvl7pPr lvl="6"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7pPr>
            <a:lvl8pPr lvl="7"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8pPr>
            <a:lvl9pPr lvl="8"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9pPr>
          </a:lstStyle>
          <a:p/>
        </p:txBody>
      </p:sp>
      <p:sp>
        <p:nvSpPr>
          <p:cNvPr id="1003" name="Google Shape;1003;p21"/>
          <p:cNvSpPr txBox="1"/>
          <p:nvPr>
            <p:ph type="subTitle" idx="8"/>
          </p:nvPr>
        </p:nvSpPr>
        <p:spPr>
          <a:xfrm>
            <a:off x="3342225" y="1605200"/>
            <a:ext cx="2459100" cy="47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Anek Bangla"/>
              <a:buNone/>
              <a:defRPr sz="1800">
                <a:solidFill>
                  <a:schemeClr val="dk1"/>
                </a:solidFill>
                <a:latin typeface="Anek Bangla SemiBold"/>
                <a:ea typeface="Anek Bangla SemiBold"/>
                <a:cs typeface="Anek Bangla SemiBold"/>
                <a:sym typeface="Anek Bangla SemiBold"/>
              </a:defRPr>
            </a:lvl1pPr>
            <a:lvl2pPr lvl="1"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2pPr>
            <a:lvl3pPr lvl="2"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3pPr>
            <a:lvl4pPr lvl="3"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4pPr>
            <a:lvl5pPr lvl="4"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5pPr>
            <a:lvl6pPr lvl="5"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6pPr>
            <a:lvl7pPr lvl="6"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7pPr>
            <a:lvl8pPr lvl="7"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8pPr>
            <a:lvl9pPr lvl="8"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9pPr>
          </a:lstStyle>
          <a:p/>
        </p:txBody>
      </p:sp>
      <p:sp>
        <p:nvSpPr>
          <p:cNvPr id="1004" name="Google Shape;1004;p21"/>
          <p:cNvSpPr txBox="1"/>
          <p:nvPr>
            <p:ph type="subTitle" idx="9"/>
          </p:nvPr>
        </p:nvSpPr>
        <p:spPr>
          <a:xfrm>
            <a:off x="5964424" y="1605200"/>
            <a:ext cx="2459700" cy="47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Anek Bangla"/>
              <a:buNone/>
              <a:defRPr sz="1800">
                <a:solidFill>
                  <a:schemeClr val="dk1"/>
                </a:solidFill>
                <a:latin typeface="Anek Bangla SemiBold"/>
                <a:ea typeface="Anek Bangla SemiBold"/>
                <a:cs typeface="Anek Bangla SemiBold"/>
                <a:sym typeface="Anek Bangla SemiBold"/>
              </a:defRPr>
            </a:lvl1pPr>
            <a:lvl2pPr lvl="1"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2pPr>
            <a:lvl3pPr lvl="2"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3pPr>
            <a:lvl4pPr lvl="3"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4pPr>
            <a:lvl5pPr lvl="4"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5pPr>
            <a:lvl6pPr lvl="5"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6pPr>
            <a:lvl7pPr lvl="6"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7pPr>
            <a:lvl8pPr lvl="7"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8pPr>
            <a:lvl9pPr lvl="8"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9pPr>
          </a:lstStyle>
          <a:p/>
        </p:txBody>
      </p:sp>
      <p:sp>
        <p:nvSpPr>
          <p:cNvPr id="1005" name="Google Shape;1005;p21"/>
          <p:cNvSpPr txBox="1"/>
          <p:nvPr>
            <p:ph type="subTitle" idx="13"/>
          </p:nvPr>
        </p:nvSpPr>
        <p:spPr>
          <a:xfrm>
            <a:off x="719875" y="3319725"/>
            <a:ext cx="2459100" cy="47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Anek Bangla"/>
              <a:buNone/>
              <a:defRPr sz="1800">
                <a:solidFill>
                  <a:schemeClr val="dk1"/>
                </a:solidFill>
                <a:latin typeface="Anek Bangla SemiBold"/>
                <a:ea typeface="Anek Bangla SemiBold"/>
                <a:cs typeface="Anek Bangla SemiBold"/>
                <a:sym typeface="Anek Bangla SemiBold"/>
              </a:defRPr>
            </a:lvl1pPr>
            <a:lvl2pPr lvl="1"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2pPr>
            <a:lvl3pPr lvl="2"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3pPr>
            <a:lvl4pPr lvl="3"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4pPr>
            <a:lvl5pPr lvl="4"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5pPr>
            <a:lvl6pPr lvl="5"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6pPr>
            <a:lvl7pPr lvl="6"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7pPr>
            <a:lvl8pPr lvl="7"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8pPr>
            <a:lvl9pPr lvl="8"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9pPr>
          </a:lstStyle>
          <a:p/>
        </p:txBody>
      </p:sp>
      <p:sp>
        <p:nvSpPr>
          <p:cNvPr id="1006" name="Google Shape;1006;p21"/>
          <p:cNvSpPr txBox="1"/>
          <p:nvPr>
            <p:ph type="subTitle" idx="14"/>
          </p:nvPr>
        </p:nvSpPr>
        <p:spPr>
          <a:xfrm>
            <a:off x="3342225" y="3319725"/>
            <a:ext cx="2459100" cy="47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Anek Bangla"/>
              <a:buNone/>
              <a:defRPr sz="1800">
                <a:solidFill>
                  <a:schemeClr val="dk1"/>
                </a:solidFill>
                <a:latin typeface="Anek Bangla SemiBold"/>
                <a:ea typeface="Anek Bangla SemiBold"/>
                <a:cs typeface="Anek Bangla SemiBold"/>
                <a:sym typeface="Anek Bangla SemiBold"/>
              </a:defRPr>
            </a:lvl1pPr>
            <a:lvl2pPr lvl="1"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2pPr>
            <a:lvl3pPr lvl="2"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3pPr>
            <a:lvl4pPr lvl="3"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4pPr>
            <a:lvl5pPr lvl="4"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5pPr>
            <a:lvl6pPr lvl="5"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6pPr>
            <a:lvl7pPr lvl="6"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7pPr>
            <a:lvl8pPr lvl="7"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8pPr>
            <a:lvl9pPr lvl="8"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9pPr>
          </a:lstStyle>
          <a:p/>
        </p:txBody>
      </p:sp>
      <p:sp>
        <p:nvSpPr>
          <p:cNvPr id="1007" name="Google Shape;1007;p21"/>
          <p:cNvSpPr txBox="1"/>
          <p:nvPr>
            <p:ph type="subTitle" idx="15"/>
          </p:nvPr>
        </p:nvSpPr>
        <p:spPr>
          <a:xfrm>
            <a:off x="5964724" y="3319725"/>
            <a:ext cx="2459100" cy="47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Anek Bangla"/>
              <a:buNone/>
              <a:defRPr sz="1800">
                <a:solidFill>
                  <a:schemeClr val="dk1"/>
                </a:solidFill>
                <a:latin typeface="Anek Bangla SemiBold"/>
                <a:ea typeface="Anek Bangla SemiBold"/>
                <a:cs typeface="Anek Bangla SemiBold"/>
                <a:sym typeface="Anek Bangla SemiBold"/>
              </a:defRPr>
            </a:lvl1pPr>
            <a:lvl2pPr lvl="1"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2pPr>
            <a:lvl3pPr lvl="2"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3pPr>
            <a:lvl4pPr lvl="3"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4pPr>
            <a:lvl5pPr lvl="4"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5pPr>
            <a:lvl6pPr lvl="5"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6pPr>
            <a:lvl7pPr lvl="6"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7pPr>
            <a:lvl8pPr lvl="7"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8pPr>
            <a:lvl9pPr lvl="8"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9pPr>
          </a:lstStyle>
          <a:p/>
        </p:txBody>
      </p:sp>
      <p:grpSp>
        <p:nvGrpSpPr>
          <p:cNvPr id="1008" name="Google Shape;1008;p21"/>
          <p:cNvGrpSpPr/>
          <p:nvPr/>
        </p:nvGrpSpPr>
        <p:grpSpPr>
          <a:xfrm>
            <a:off x="0" y="4697181"/>
            <a:ext cx="5490046" cy="446144"/>
            <a:chOff x="0" y="4697181"/>
            <a:chExt cx="5490046" cy="446144"/>
          </a:xfrm>
        </p:grpSpPr>
        <p:sp>
          <p:nvSpPr>
            <p:cNvPr id="1009" name="Google Shape;1009;p21"/>
            <p:cNvSpPr/>
            <p:nvPr/>
          </p:nvSpPr>
          <p:spPr>
            <a:xfrm>
              <a:off x="0" y="4697181"/>
              <a:ext cx="711763" cy="89280"/>
            </a:xfrm>
            <a:custGeom>
              <a:avLst/>
              <a:gdLst/>
              <a:ahLst/>
              <a:cxnLst/>
              <a:rect l="l" t="t" r="r" b="b"/>
              <a:pathLst>
                <a:path w="12882" h="1616" extrusionOk="0">
                  <a:moveTo>
                    <a:pt x="0" y="0"/>
                  </a:moveTo>
                  <a:lnTo>
                    <a:pt x="0" y="1615"/>
                  </a:lnTo>
                  <a:lnTo>
                    <a:pt x="12881" y="1615"/>
                  </a:lnTo>
                  <a:lnTo>
                    <a:pt x="128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0" name="Google Shape;1010;p21"/>
            <p:cNvSpPr/>
            <p:nvPr/>
          </p:nvSpPr>
          <p:spPr>
            <a:xfrm>
              <a:off x="0" y="4875580"/>
              <a:ext cx="711763" cy="89280"/>
            </a:xfrm>
            <a:custGeom>
              <a:avLst/>
              <a:gdLst/>
              <a:ahLst/>
              <a:cxnLst/>
              <a:rect l="l" t="t" r="r" b="b"/>
              <a:pathLst>
                <a:path w="12882" h="1616" extrusionOk="0">
                  <a:moveTo>
                    <a:pt x="0" y="1"/>
                  </a:moveTo>
                  <a:lnTo>
                    <a:pt x="0" y="1616"/>
                  </a:lnTo>
                  <a:lnTo>
                    <a:pt x="12881" y="1616"/>
                  </a:lnTo>
                  <a:lnTo>
                    <a:pt x="12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1" name="Google Shape;1011;p21"/>
            <p:cNvSpPr/>
            <p:nvPr/>
          </p:nvSpPr>
          <p:spPr>
            <a:xfrm>
              <a:off x="0" y="5054034"/>
              <a:ext cx="711763" cy="89280"/>
            </a:xfrm>
            <a:custGeom>
              <a:avLst/>
              <a:gdLst/>
              <a:ahLst/>
              <a:cxnLst/>
              <a:rect l="l" t="t" r="r" b="b"/>
              <a:pathLst>
                <a:path w="12882" h="1616" extrusionOk="0">
                  <a:moveTo>
                    <a:pt x="0" y="0"/>
                  </a:moveTo>
                  <a:lnTo>
                    <a:pt x="0" y="1615"/>
                  </a:lnTo>
                  <a:lnTo>
                    <a:pt x="12881" y="1615"/>
                  </a:lnTo>
                  <a:lnTo>
                    <a:pt x="128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2" name="Google Shape;1012;p21"/>
            <p:cNvSpPr/>
            <p:nvPr/>
          </p:nvSpPr>
          <p:spPr>
            <a:xfrm>
              <a:off x="2136202" y="4875580"/>
              <a:ext cx="712813" cy="89280"/>
            </a:xfrm>
            <a:custGeom>
              <a:avLst/>
              <a:gdLst/>
              <a:ahLst/>
              <a:cxnLst/>
              <a:rect l="l" t="t" r="r" b="b"/>
              <a:pathLst>
                <a:path w="12901" h="1616" extrusionOk="0">
                  <a:moveTo>
                    <a:pt x="1" y="1"/>
                  </a:moveTo>
                  <a:lnTo>
                    <a:pt x="1" y="1616"/>
                  </a:lnTo>
                  <a:lnTo>
                    <a:pt x="12900" y="1616"/>
                  </a:lnTo>
                  <a:lnTo>
                    <a:pt x="129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3" name="Google Shape;1013;p21"/>
            <p:cNvSpPr/>
            <p:nvPr/>
          </p:nvSpPr>
          <p:spPr>
            <a:xfrm>
              <a:off x="2136202" y="5054034"/>
              <a:ext cx="712813" cy="89280"/>
            </a:xfrm>
            <a:custGeom>
              <a:avLst/>
              <a:gdLst/>
              <a:ahLst/>
              <a:cxnLst/>
              <a:rect l="l" t="t" r="r" b="b"/>
              <a:pathLst>
                <a:path w="12901" h="1616" extrusionOk="0">
                  <a:moveTo>
                    <a:pt x="1" y="0"/>
                  </a:moveTo>
                  <a:lnTo>
                    <a:pt x="1" y="1615"/>
                  </a:lnTo>
                  <a:lnTo>
                    <a:pt x="12900" y="1615"/>
                  </a:lnTo>
                  <a:lnTo>
                    <a:pt x="129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4" name="Google Shape;1014;p21"/>
            <p:cNvSpPr/>
            <p:nvPr/>
          </p:nvSpPr>
          <p:spPr>
            <a:xfrm>
              <a:off x="711736" y="4786408"/>
              <a:ext cx="1425515" cy="89225"/>
            </a:xfrm>
            <a:custGeom>
              <a:avLst/>
              <a:gdLst/>
              <a:ahLst/>
              <a:cxnLst/>
              <a:rect l="l" t="t" r="r" b="b"/>
              <a:pathLst>
                <a:path w="25800" h="1615" extrusionOk="0">
                  <a:moveTo>
                    <a:pt x="0" y="0"/>
                  </a:moveTo>
                  <a:lnTo>
                    <a:pt x="0" y="1615"/>
                  </a:lnTo>
                  <a:lnTo>
                    <a:pt x="25799" y="1615"/>
                  </a:lnTo>
                  <a:lnTo>
                    <a:pt x="257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5" name="Google Shape;1015;p21"/>
            <p:cNvSpPr/>
            <p:nvPr/>
          </p:nvSpPr>
          <p:spPr>
            <a:xfrm>
              <a:off x="711736" y="4964807"/>
              <a:ext cx="1425515" cy="89280"/>
            </a:xfrm>
            <a:custGeom>
              <a:avLst/>
              <a:gdLst/>
              <a:ahLst/>
              <a:cxnLst/>
              <a:rect l="l" t="t" r="r" b="b"/>
              <a:pathLst>
                <a:path w="25800" h="1616" extrusionOk="0">
                  <a:moveTo>
                    <a:pt x="0" y="1"/>
                  </a:moveTo>
                  <a:lnTo>
                    <a:pt x="0" y="1615"/>
                  </a:lnTo>
                  <a:lnTo>
                    <a:pt x="25799" y="1615"/>
                  </a:lnTo>
                  <a:lnTo>
                    <a:pt x="257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6" name="Google Shape;1016;p21"/>
            <p:cNvSpPr/>
            <p:nvPr/>
          </p:nvSpPr>
          <p:spPr>
            <a:xfrm>
              <a:off x="2848987" y="4964807"/>
              <a:ext cx="1424465" cy="89280"/>
            </a:xfrm>
            <a:custGeom>
              <a:avLst/>
              <a:gdLst/>
              <a:ahLst/>
              <a:cxnLst/>
              <a:rect l="l" t="t" r="r" b="b"/>
              <a:pathLst>
                <a:path w="25781" h="1616" extrusionOk="0">
                  <a:moveTo>
                    <a:pt x="0" y="1"/>
                  </a:moveTo>
                  <a:lnTo>
                    <a:pt x="0" y="1615"/>
                  </a:lnTo>
                  <a:lnTo>
                    <a:pt x="25781" y="1615"/>
                  </a:lnTo>
                  <a:lnTo>
                    <a:pt x="257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7" name="Google Shape;1017;p21"/>
            <p:cNvSpPr/>
            <p:nvPr/>
          </p:nvSpPr>
          <p:spPr>
            <a:xfrm>
              <a:off x="4273454" y="4875575"/>
              <a:ext cx="412929" cy="89276"/>
            </a:xfrm>
            <a:custGeom>
              <a:avLst/>
              <a:gdLst/>
              <a:ahLst/>
              <a:cxnLst/>
              <a:rect l="l" t="t" r="r" b="b"/>
              <a:pathLst>
                <a:path w="12901" h="1616" extrusionOk="0">
                  <a:moveTo>
                    <a:pt x="1" y="1"/>
                  </a:moveTo>
                  <a:lnTo>
                    <a:pt x="1" y="1616"/>
                  </a:lnTo>
                  <a:lnTo>
                    <a:pt x="12900" y="1616"/>
                  </a:lnTo>
                  <a:lnTo>
                    <a:pt x="129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8" name="Google Shape;1018;p21"/>
            <p:cNvSpPr/>
            <p:nvPr/>
          </p:nvSpPr>
          <p:spPr>
            <a:xfrm>
              <a:off x="4273449" y="5054025"/>
              <a:ext cx="1216597" cy="89300"/>
            </a:xfrm>
            <a:custGeom>
              <a:avLst/>
              <a:gdLst/>
              <a:ahLst/>
              <a:cxnLst/>
              <a:rect l="l" t="t" r="r" b="b"/>
              <a:pathLst>
                <a:path w="12901" h="1616" extrusionOk="0">
                  <a:moveTo>
                    <a:pt x="1" y="0"/>
                  </a:moveTo>
                  <a:lnTo>
                    <a:pt x="1" y="1615"/>
                  </a:lnTo>
                  <a:lnTo>
                    <a:pt x="12900" y="1615"/>
                  </a:lnTo>
                  <a:lnTo>
                    <a:pt x="129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019" name="Shape 1019"/>
        <p:cNvGrpSpPr/>
        <p:nvPr/>
      </p:nvGrpSpPr>
      <p:grpSpPr>
        <a:xfrm>
          <a:off x="0" y="0"/>
          <a:ext cx="0" cy="0"/>
          <a:chOff x="0" y="0"/>
          <a:chExt cx="0" cy="0"/>
        </a:xfrm>
      </p:grpSpPr>
      <p:pic>
        <p:nvPicPr>
          <p:cNvPr id="1020" name="Google Shape;1020;p22"/>
          <p:cNvPicPr preferRelativeResize="0"/>
          <p:nvPr/>
        </p:nvPicPr>
        <p:blipFill>
          <a:blip r:embed="rId2">
            <a:alphaModFix amt="5000"/>
          </a:blip>
          <a:stretch>
            <a:fillRect/>
          </a:stretch>
        </p:blipFill>
        <p:spPr>
          <a:xfrm>
            <a:off x="0" y="0"/>
            <a:ext cx="9144003" cy="5143500"/>
          </a:xfrm>
          <a:prstGeom prst="rect">
            <a:avLst/>
          </a:prstGeom>
          <a:noFill/>
          <a:ln>
            <a:noFill/>
          </a:ln>
        </p:spPr>
      </p:pic>
      <p:sp>
        <p:nvSpPr>
          <p:cNvPr id="1021" name="Google Shape;1021;p22"/>
          <p:cNvSpPr txBox="1"/>
          <p:nvPr>
            <p:ph type="title" hasCustomPrompt="1"/>
          </p:nvPr>
        </p:nvSpPr>
        <p:spPr>
          <a:xfrm>
            <a:off x="1672823" y="615200"/>
            <a:ext cx="5798400" cy="7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22" name="Google Shape;1022;p22"/>
          <p:cNvSpPr txBox="1"/>
          <p:nvPr>
            <p:ph type="subTitle" idx="1"/>
          </p:nvPr>
        </p:nvSpPr>
        <p:spPr>
          <a:xfrm>
            <a:off x="1672823" y="1393200"/>
            <a:ext cx="5798400" cy="38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p:txBody>
      </p:sp>
      <p:sp>
        <p:nvSpPr>
          <p:cNvPr id="1023" name="Google Shape;1023;p22"/>
          <p:cNvSpPr txBox="1"/>
          <p:nvPr>
            <p:ph type="title" idx="2" hasCustomPrompt="1"/>
          </p:nvPr>
        </p:nvSpPr>
        <p:spPr>
          <a:xfrm>
            <a:off x="1672775" y="1987900"/>
            <a:ext cx="5798400" cy="7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24" name="Google Shape;1024;p22"/>
          <p:cNvSpPr txBox="1"/>
          <p:nvPr>
            <p:ph type="subTitle" idx="3"/>
          </p:nvPr>
        </p:nvSpPr>
        <p:spPr>
          <a:xfrm>
            <a:off x="1672775" y="2765900"/>
            <a:ext cx="5798400" cy="38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p:txBody>
      </p:sp>
      <p:sp>
        <p:nvSpPr>
          <p:cNvPr id="1025" name="Google Shape;1025;p22"/>
          <p:cNvSpPr txBox="1"/>
          <p:nvPr>
            <p:ph type="title" idx="4" hasCustomPrompt="1"/>
          </p:nvPr>
        </p:nvSpPr>
        <p:spPr>
          <a:xfrm>
            <a:off x="1672823" y="3360600"/>
            <a:ext cx="5798400" cy="7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26" name="Google Shape;1026;p22"/>
          <p:cNvSpPr txBox="1"/>
          <p:nvPr>
            <p:ph type="subTitle" idx="5"/>
          </p:nvPr>
        </p:nvSpPr>
        <p:spPr>
          <a:xfrm>
            <a:off x="1672823" y="4138600"/>
            <a:ext cx="5798400" cy="38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p:txBody>
      </p:sp>
      <p:grpSp>
        <p:nvGrpSpPr>
          <p:cNvPr id="1027" name="Google Shape;1027;p22"/>
          <p:cNvGrpSpPr/>
          <p:nvPr/>
        </p:nvGrpSpPr>
        <p:grpSpPr>
          <a:xfrm>
            <a:off x="109450" y="-26375"/>
            <a:ext cx="9039340" cy="5196193"/>
            <a:chOff x="109450" y="-26375"/>
            <a:chExt cx="9039340" cy="5196193"/>
          </a:xfrm>
        </p:grpSpPr>
        <p:grpSp>
          <p:nvGrpSpPr>
            <p:cNvPr id="1028" name="Google Shape;1028;p22"/>
            <p:cNvGrpSpPr/>
            <p:nvPr/>
          </p:nvGrpSpPr>
          <p:grpSpPr>
            <a:xfrm>
              <a:off x="109450" y="0"/>
              <a:ext cx="605651" cy="5143527"/>
              <a:chOff x="109450" y="0"/>
              <a:chExt cx="605651" cy="5143527"/>
            </a:xfrm>
          </p:grpSpPr>
          <p:sp>
            <p:nvSpPr>
              <p:cNvPr id="1029" name="Google Shape;1029;p22"/>
              <p:cNvSpPr/>
              <p:nvPr/>
            </p:nvSpPr>
            <p:spPr>
              <a:xfrm rot="5400000">
                <a:off x="204002" y="262306"/>
                <a:ext cx="613892" cy="89280"/>
              </a:xfrm>
              <a:custGeom>
                <a:avLst/>
                <a:gdLst/>
                <a:ahLst/>
                <a:cxnLst/>
                <a:rect l="l" t="t" r="r" b="b"/>
                <a:pathLst>
                  <a:path w="12882" h="1616" extrusionOk="0">
                    <a:moveTo>
                      <a:pt x="0" y="0"/>
                    </a:moveTo>
                    <a:lnTo>
                      <a:pt x="0" y="1615"/>
                    </a:lnTo>
                    <a:lnTo>
                      <a:pt x="12881" y="1615"/>
                    </a:lnTo>
                    <a:lnTo>
                      <a:pt x="128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0" name="Google Shape;1030;p22"/>
              <p:cNvSpPr/>
              <p:nvPr/>
            </p:nvSpPr>
            <p:spPr>
              <a:xfrm rot="5400000">
                <a:off x="25604" y="262306"/>
                <a:ext cx="613892" cy="89280"/>
              </a:xfrm>
              <a:custGeom>
                <a:avLst/>
                <a:gdLst/>
                <a:ahLst/>
                <a:cxnLst/>
                <a:rect l="l" t="t" r="r" b="b"/>
                <a:pathLst>
                  <a:path w="12882" h="1616" extrusionOk="0">
                    <a:moveTo>
                      <a:pt x="0" y="1"/>
                    </a:moveTo>
                    <a:lnTo>
                      <a:pt x="0" y="1616"/>
                    </a:lnTo>
                    <a:lnTo>
                      <a:pt x="12881" y="1616"/>
                    </a:lnTo>
                    <a:lnTo>
                      <a:pt x="12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1" name="Google Shape;1031;p22"/>
              <p:cNvSpPr/>
              <p:nvPr/>
            </p:nvSpPr>
            <p:spPr>
              <a:xfrm rot="5400000">
                <a:off x="-152850" y="262306"/>
                <a:ext cx="613892" cy="89280"/>
              </a:xfrm>
              <a:custGeom>
                <a:avLst/>
                <a:gdLst/>
                <a:ahLst/>
                <a:cxnLst/>
                <a:rect l="l" t="t" r="r" b="b"/>
                <a:pathLst>
                  <a:path w="12882" h="1616" extrusionOk="0">
                    <a:moveTo>
                      <a:pt x="0" y="0"/>
                    </a:moveTo>
                    <a:lnTo>
                      <a:pt x="0" y="1615"/>
                    </a:lnTo>
                    <a:lnTo>
                      <a:pt x="12881" y="1615"/>
                    </a:lnTo>
                    <a:lnTo>
                      <a:pt x="128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2" name="Google Shape;1032;p22"/>
              <p:cNvSpPr/>
              <p:nvPr/>
            </p:nvSpPr>
            <p:spPr>
              <a:xfrm rot="5400000">
                <a:off x="25151" y="2105233"/>
                <a:ext cx="614797" cy="89280"/>
              </a:xfrm>
              <a:custGeom>
                <a:avLst/>
                <a:gdLst/>
                <a:ahLst/>
                <a:cxnLst/>
                <a:rect l="l" t="t" r="r" b="b"/>
                <a:pathLst>
                  <a:path w="12901" h="1616" extrusionOk="0">
                    <a:moveTo>
                      <a:pt x="1" y="1"/>
                    </a:moveTo>
                    <a:lnTo>
                      <a:pt x="1" y="1616"/>
                    </a:lnTo>
                    <a:lnTo>
                      <a:pt x="12900" y="1616"/>
                    </a:lnTo>
                    <a:lnTo>
                      <a:pt x="129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3" name="Google Shape;1033;p22"/>
              <p:cNvSpPr/>
              <p:nvPr/>
            </p:nvSpPr>
            <p:spPr>
              <a:xfrm rot="5400000">
                <a:off x="-153303" y="2105233"/>
                <a:ext cx="614797" cy="89280"/>
              </a:xfrm>
              <a:custGeom>
                <a:avLst/>
                <a:gdLst/>
                <a:ahLst/>
                <a:cxnLst/>
                <a:rect l="l" t="t" r="r" b="b"/>
                <a:pathLst>
                  <a:path w="12901" h="1616" extrusionOk="0">
                    <a:moveTo>
                      <a:pt x="1" y="0"/>
                    </a:moveTo>
                    <a:lnTo>
                      <a:pt x="1" y="1615"/>
                    </a:lnTo>
                    <a:lnTo>
                      <a:pt x="12900" y="1615"/>
                    </a:lnTo>
                    <a:lnTo>
                      <a:pt x="129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4" name="Google Shape;1034;p22"/>
              <p:cNvSpPr/>
              <p:nvPr/>
            </p:nvSpPr>
            <p:spPr>
              <a:xfrm rot="5400000">
                <a:off x="-193001" y="1184009"/>
                <a:ext cx="1229499" cy="89225"/>
              </a:xfrm>
              <a:custGeom>
                <a:avLst/>
                <a:gdLst/>
                <a:ahLst/>
                <a:cxnLst/>
                <a:rect l="l" t="t" r="r" b="b"/>
                <a:pathLst>
                  <a:path w="25800" h="1615" extrusionOk="0">
                    <a:moveTo>
                      <a:pt x="0" y="0"/>
                    </a:moveTo>
                    <a:lnTo>
                      <a:pt x="0" y="1615"/>
                    </a:lnTo>
                    <a:lnTo>
                      <a:pt x="25799" y="1615"/>
                    </a:lnTo>
                    <a:lnTo>
                      <a:pt x="257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5" name="Google Shape;1035;p22"/>
              <p:cNvSpPr/>
              <p:nvPr/>
            </p:nvSpPr>
            <p:spPr>
              <a:xfrm rot="5400000">
                <a:off x="-371427" y="1183982"/>
                <a:ext cx="1229499" cy="89280"/>
              </a:xfrm>
              <a:custGeom>
                <a:avLst/>
                <a:gdLst/>
                <a:ahLst/>
                <a:cxnLst/>
                <a:rect l="l" t="t" r="r" b="b"/>
                <a:pathLst>
                  <a:path w="25800" h="1616" extrusionOk="0">
                    <a:moveTo>
                      <a:pt x="0" y="1"/>
                    </a:moveTo>
                    <a:lnTo>
                      <a:pt x="0" y="1615"/>
                    </a:lnTo>
                    <a:lnTo>
                      <a:pt x="25799" y="1615"/>
                    </a:lnTo>
                    <a:lnTo>
                      <a:pt x="257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6" name="Google Shape;1036;p22"/>
              <p:cNvSpPr/>
              <p:nvPr/>
            </p:nvSpPr>
            <p:spPr>
              <a:xfrm rot="5400000">
                <a:off x="-370974" y="3026908"/>
                <a:ext cx="1228594" cy="89280"/>
              </a:xfrm>
              <a:custGeom>
                <a:avLst/>
                <a:gdLst/>
                <a:ahLst/>
                <a:cxnLst/>
                <a:rect l="l" t="t" r="r" b="b"/>
                <a:pathLst>
                  <a:path w="25781" h="1616" extrusionOk="0">
                    <a:moveTo>
                      <a:pt x="0" y="1"/>
                    </a:moveTo>
                    <a:lnTo>
                      <a:pt x="0" y="1615"/>
                    </a:lnTo>
                    <a:lnTo>
                      <a:pt x="25781" y="1615"/>
                    </a:lnTo>
                    <a:lnTo>
                      <a:pt x="257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7" name="Google Shape;1037;p22"/>
              <p:cNvSpPr/>
              <p:nvPr/>
            </p:nvSpPr>
            <p:spPr>
              <a:xfrm rot="5400000">
                <a:off x="-133470" y="4107238"/>
                <a:ext cx="932065" cy="89276"/>
              </a:xfrm>
              <a:custGeom>
                <a:avLst/>
                <a:gdLst/>
                <a:ahLst/>
                <a:cxnLst/>
                <a:rect l="l" t="t" r="r" b="b"/>
                <a:pathLst>
                  <a:path w="12901" h="1616" extrusionOk="0">
                    <a:moveTo>
                      <a:pt x="1" y="1"/>
                    </a:moveTo>
                    <a:lnTo>
                      <a:pt x="1" y="1616"/>
                    </a:lnTo>
                    <a:lnTo>
                      <a:pt x="12900" y="1616"/>
                    </a:lnTo>
                    <a:lnTo>
                      <a:pt x="129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8" name="Google Shape;1038;p22"/>
              <p:cNvSpPr/>
              <p:nvPr/>
            </p:nvSpPr>
            <p:spPr>
              <a:xfrm rot="5400000">
                <a:off x="-73619" y="3868919"/>
                <a:ext cx="455438" cy="89300"/>
              </a:xfrm>
              <a:custGeom>
                <a:avLst/>
                <a:gdLst/>
                <a:ahLst/>
                <a:cxnLst/>
                <a:rect l="l" t="t" r="r" b="b"/>
                <a:pathLst>
                  <a:path w="12901" h="1616" extrusionOk="0">
                    <a:moveTo>
                      <a:pt x="1" y="0"/>
                    </a:moveTo>
                    <a:lnTo>
                      <a:pt x="1" y="1615"/>
                    </a:lnTo>
                    <a:lnTo>
                      <a:pt x="12900" y="1615"/>
                    </a:lnTo>
                    <a:lnTo>
                      <a:pt x="129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9" name="Google Shape;1039;p22"/>
              <p:cNvSpPr/>
              <p:nvPr/>
            </p:nvSpPr>
            <p:spPr>
              <a:xfrm rot="5400000">
                <a:off x="-193001" y="3026934"/>
                <a:ext cx="1229499" cy="89225"/>
              </a:xfrm>
              <a:custGeom>
                <a:avLst/>
                <a:gdLst/>
                <a:ahLst/>
                <a:cxnLst/>
                <a:rect l="l" t="t" r="r" b="b"/>
                <a:pathLst>
                  <a:path w="25800" h="1615" extrusionOk="0">
                    <a:moveTo>
                      <a:pt x="0" y="0"/>
                    </a:moveTo>
                    <a:lnTo>
                      <a:pt x="0" y="1615"/>
                    </a:lnTo>
                    <a:lnTo>
                      <a:pt x="25799" y="1615"/>
                    </a:lnTo>
                    <a:lnTo>
                      <a:pt x="257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0" name="Google Shape;1040;p22"/>
              <p:cNvSpPr/>
              <p:nvPr/>
            </p:nvSpPr>
            <p:spPr>
              <a:xfrm rot="5400000">
                <a:off x="155611" y="4832787"/>
                <a:ext cx="532254" cy="89225"/>
              </a:xfrm>
              <a:custGeom>
                <a:avLst/>
                <a:gdLst/>
                <a:ahLst/>
                <a:cxnLst/>
                <a:rect l="l" t="t" r="r" b="b"/>
                <a:pathLst>
                  <a:path w="25800" h="1615" extrusionOk="0">
                    <a:moveTo>
                      <a:pt x="0" y="0"/>
                    </a:moveTo>
                    <a:lnTo>
                      <a:pt x="0" y="1615"/>
                    </a:lnTo>
                    <a:lnTo>
                      <a:pt x="25799" y="1615"/>
                    </a:lnTo>
                    <a:lnTo>
                      <a:pt x="257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1" name="Google Shape;1041;p22"/>
              <p:cNvSpPr/>
              <p:nvPr/>
            </p:nvSpPr>
            <p:spPr>
              <a:xfrm flipH="1">
                <a:off x="687501" y="114"/>
                <a:ext cx="27600" cy="51345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042" name="Google Shape;1042;p22"/>
              <p:cNvSpPr/>
              <p:nvPr/>
            </p:nvSpPr>
            <p:spPr>
              <a:xfrm flipH="1">
                <a:off x="636851" y="114"/>
                <a:ext cx="27600" cy="5134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1043" name="Google Shape;1043;p22"/>
            <p:cNvGrpSpPr/>
            <p:nvPr/>
          </p:nvGrpSpPr>
          <p:grpSpPr>
            <a:xfrm>
              <a:off x="8207675" y="-26375"/>
              <a:ext cx="941115" cy="5196193"/>
              <a:chOff x="8207675" y="-26375"/>
              <a:chExt cx="941115" cy="5196193"/>
            </a:xfrm>
          </p:grpSpPr>
          <p:sp>
            <p:nvSpPr>
              <p:cNvPr id="1044" name="Google Shape;1044;p22"/>
              <p:cNvSpPr/>
              <p:nvPr/>
            </p:nvSpPr>
            <p:spPr>
              <a:xfrm rot="-5400000" flipH="1">
                <a:off x="5727690" y="2468162"/>
                <a:ext cx="5173158" cy="213188"/>
              </a:xfrm>
              <a:custGeom>
                <a:avLst/>
                <a:gdLst/>
                <a:ahLst/>
                <a:cxnLst/>
                <a:rect l="l" t="t" r="r" b="b"/>
                <a:pathLst>
                  <a:path w="79273" h="3267" extrusionOk="0">
                    <a:moveTo>
                      <a:pt x="1" y="0"/>
                    </a:moveTo>
                    <a:lnTo>
                      <a:pt x="1" y="3267"/>
                    </a:lnTo>
                    <a:lnTo>
                      <a:pt x="79272" y="3267"/>
                    </a:lnTo>
                    <a:lnTo>
                      <a:pt x="792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5" name="Google Shape;1045;p22"/>
              <p:cNvSpPr/>
              <p:nvPr/>
            </p:nvSpPr>
            <p:spPr>
              <a:xfrm rot="-5400000" flipH="1">
                <a:off x="8250057" y="-11853"/>
                <a:ext cx="128427" cy="128487"/>
              </a:xfrm>
              <a:custGeom>
                <a:avLst/>
                <a:gdLst/>
                <a:ahLst/>
                <a:cxnLst/>
                <a:rect l="l" t="t" r="r" b="b"/>
                <a:pathLst>
                  <a:path w="1968" h="1969" extrusionOk="0">
                    <a:moveTo>
                      <a:pt x="1" y="1"/>
                    </a:moveTo>
                    <a:lnTo>
                      <a:pt x="1" y="985"/>
                    </a:lnTo>
                    <a:lnTo>
                      <a:pt x="1" y="1968"/>
                    </a:lnTo>
                    <a:lnTo>
                      <a:pt x="1968"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6" name="Google Shape;1046;p22"/>
              <p:cNvSpPr/>
              <p:nvPr/>
            </p:nvSpPr>
            <p:spPr>
              <a:xfrm rot="-5400000" flipH="1">
                <a:off x="8250057" y="179544"/>
                <a:ext cx="128427" cy="128487"/>
              </a:xfrm>
              <a:custGeom>
                <a:avLst/>
                <a:gdLst/>
                <a:ahLst/>
                <a:cxnLst/>
                <a:rect l="l" t="t" r="r" b="b"/>
                <a:pathLst>
                  <a:path w="1968" h="1969" extrusionOk="0">
                    <a:moveTo>
                      <a:pt x="0" y="1"/>
                    </a:moveTo>
                    <a:lnTo>
                      <a:pt x="0" y="985"/>
                    </a:lnTo>
                    <a:lnTo>
                      <a:pt x="0" y="1968"/>
                    </a:lnTo>
                    <a:lnTo>
                      <a:pt x="1968"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7" name="Google Shape;1047;p22"/>
              <p:cNvSpPr/>
              <p:nvPr/>
            </p:nvSpPr>
            <p:spPr>
              <a:xfrm rot="-5400000" flipH="1">
                <a:off x="8250025" y="370909"/>
                <a:ext cx="128492" cy="128487"/>
              </a:xfrm>
              <a:custGeom>
                <a:avLst/>
                <a:gdLst/>
                <a:ahLst/>
                <a:cxnLst/>
                <a:rect l="l" t="t" r="r" b="b"/>
                <a:pathLst>
                  <a:path w="1969" h="1969" extrusionOk="0">
                    <a:moveTo>
                      <a:pt x="1" y="1"/>
                    </a:moveTo>
                    <a:lnTo>
                      <a:pt x="1" y="985"/>
                    </a:lnTo>
                    <a:lnTo>
                      <a:pt x="1" y="1968"/>
                    </a:lnTo>
                    <a:lnTo>
                      <a:pt x="1968"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8" name="Google Shape;1048;p22"/>
              <p:cNvSpPr/>
              <p:nvPr/>
            </p:nvSpPr>
            <p:spPr>
              <a:xfrm rot="-5400000" flipH="1">
                <a:off x="8250644" y="561686"/>
                <a:ext cx="127252" cy="128487"/>
              </a:xfrm>
              <a:custGeom>
                <a:avLst/>
                <a:gdLst/>
                <a:ahLst/>
                <a:cxnLst/>
                <a:rect l="l" t="t" r="r" b="b"/>
                <a:pathLst>
                  <a:path w="1950" h="1969" extrusionOk="0">
                    <a:moveTo>
                      <a:pt x="0" y="1"/>
                    </a:moveTo>
                    <a:lnTo>
                      <a:pt x="0" y="985"/>
                    </a:lnTo>
                    <a:lnTo>
                      <a:pt x="0" y="1968"/>
                    </a:lnTo>
                    <a:lnTo>
                      <a:pt x="1949"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9" name="Google Shape;1049;p22"/>
              <p:cNvSpPr/>
              <p:nvPr/>
            </p:nvSpPr>
            <p:spPr>
              <a:xfrm rot="-5400000" flipH="1">
                <a:off x="8250644" y="753018"/>
                <a:ext cx="127252" cy="128487"/>
              </a:xfrm>
              <a:custGeom>
                <a:avLst/>
                <a:gdLst/>
                <a:ahLst/>
                <a:cxnLst/>
                <a:rect l="l" t="t" r="r" b="b"/>
                <a:pathLst>
                  <a:path w="1950" h="1969" extrusionOk="0">
                    <a:moveTo>
                      <a:pt x="1" y="1"/>
                    </a:moveTo>
                    <a:lnTo>
                      <a:pt x="1" y="985"/>
                    </a:lnTo>
                    <a:lnTo>
                      <a:pt x="1" y="1968"/>
                    </a:lnTo>
                    <a:lnTo>
                      <a:pt x="1950"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0" name="Google Shape;1050;p22"/>
              <p:cNvSpPr/>
              <p:nvPr/>
            </p:nvSpPr>
            <p:spPr>
              <a:xfrm rot="-5400000" flipH="1">
                <a:off x="8250644" y="944415"/>
                <a:ext cx="127252" cy="128487"/>
              </a:xfrm>
              <a:custGeom>
                <a:avLst/>
                <a:gdLst/>
                <a:ahLst/>
                <a:cxnLst/>
                <a:rect l="l" t="t" r="r" b="b"/>
                <a:pathLst>
                  <a:path w="1950" h="1969" extrusionOk="0">
                    <a:moveTo>
                      <a:pt x="0" y="1"/>
                    </a:moveTo>
                    <a:lnTo>
                      <a:pt x="0" y="985"/>
                    </a:lnTo>
                    <a:lnTo>
                      <a:pt x="0" y="1968"/>
                    </a:lnTo>
                    <a:lnTo>
                      <a:pt x="1949"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1" name="Google Shape;1051;p22"/>
              <p:cNvSpPr/>
              <p:nvPr/>
            </p:nvSpPr>
            <p:spPr>
              <a:xfrm rot="-5400000" flipH="1">
                <a:off x="8250057" y="1135160"/>
                <a:ext cx="128427" cy="128487"/>
              </a:xfrm>
              <a:custGeom>
                <a:avLst/>
                <a:gdLst/>
                <a:ahLst/>
                <a:cxnLst/>
                <a:rect l="l" t="t" r="r" b="b"/>
                <a:pathLst>
                  <a:path w="1968" h="1969" extrusionOk="0">
                    <a:moveTo>
                      <a:pt x="0" y="1"/>
                    </a:moveTo>
                    <a:lnTo>
                      <a:pt x="0" y="985"/>
                    </a:lnTo>
                    <a:lnTo>
                      <a:pt x="0" y="1968"/>
                    </a:lnTo>
                    <a:lnTo>
                      <a:pt x="1968"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2" name="Google Shape;1052;p22"/>
              <p:cNvSpPr/>
              <p:nvPr/>
            </p:nvSpPr>
            <p:spPr>
              <a:xfrm rot="-5400000" flipH="1">
                <a:off x="8250025" y="1326525"/>
                <a:ext cx="128492" cy="128487"/>
              </a:xfrm>
              <a:custGeom>
                <a:avLst/>
                <a:gdLst/>
                <a:ahLst/>
                <a:cxnLst/>
                <a:rect l="l" t="t" r="r" b="b"/>
                <a:pathLst>
                  <a:path w="1969" h="1969" extrusionOk="0">
                    <a:moveTo>
                      <a:pt x="1" y="1"/>
                    </a:moveTo>
                    <a:lnTo>
                      <a:pt x="1" y="985"/>
                    </a:lnTo>
                    <a:lnTo>
                      <a:pt x="1" y="1968"/>
                    </a:lnTo>
                    <a:lnTo>
                      <a:pt x="1968"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3" name="Google Shape;1053;p22"/>
              <p:cNvSpPr/>
              <p:nvPr/>
            </p:nvSpPr>
            <p:spPr>
              <a:xfrm rot="-5400000" flipH="1">
                <a:off x="8250057" y="1517889"/>
                <a:ext cx="128427" cy="128487"/>
              </a:xfrm>
              <a:custGeom>
                <a:avLst/>
                <a:gdLst/>
                <a:ahLst/>
                <a:cxnLst/>
                <a:rect l="l" t="t" r="r" b="b"/>
                <a:pathLst>
                  <a:path w="1968" h="1969" extrusionOk="0">
                    <a:moveTo>
                      <a:pt x="0" y="1"/>
                    </a:moveTo>
                    <a:lnTo>
                      <a:pt x="0" y="985"/>
                    </a:lnTo>
                    <a:lnTo>
                      <a:pt x="0" y="1968"/>
                    </a:lnTo>
                    <a:lnTo>
                      <a:pt x="1968"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4" name="Google Shape;1054;p22"/>
              <p:cNvSpPr/>
              <p:nvPr/>
            </p:nvSpPr>
            <p:spPr>
              <a:xfrm rot="-5400000" flipH="1">
                <a:off x="8250025" y="1709254"/>
                <a:ext cx="128492" cy="128487"/>
              </a:xfrm>
              <a:custGeom>
                <a:avLst/>
                <a:gdLst/>
                <a:ahLst/>
                <a:cxnLst/>
                <a:rect l="l" t="t" r="r" b="b"/>
                <a:pathLst>
                  <a:path w="1969" h="1969" extrusionOk="0">
                    <a:moveTo>
                      <a:pt x="1" y="1"/>
                    </a:moveTo>
                    <a:lnTo>
                      <a:pt x="1" y="985"/>
                    </a:lnTo>
                    <a:lnTo>
                      <a:pt x="1" y="1968"/>
                    </a:lnTo>
                    <a:lnTo>
                      <a:pt x="1968"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5" name="Google Shape;1055;p22"/>
              <p:cNvSpPr/>
              <p:nvPr/>
            </p:nvSpPr>
            <p:spPr>
              <a:xfrm rot="-5400000" flipH="1">
                <a:off x="8250057" y="1900618"/>
                <a:ext cx="128427" cy="128487"/>
              </a:xfrm>
              <a:custGeom>
                <a:avLst/>
                <a:gdLst/>
                <a:ahLst/>
                <a:cxnLst/>
                <a:rect l="l" t="t" r="r" b="b"/>
                <a:pathLst>
                  <a:path w="1968" h="1969" extrusionOk="0">
                    <a:moveTo>
                      <a:pt x="1" y="1"/>
                    </a:moveTo>
                    <a:lnTo>
                      <a:pt x="1" y="985"/>
                    </a:lnTo>
                    <a:lnTo>
                      <a:pt x="1" y="1968"/>
                    </a:lnTo>
                    <a:lnTo>
                      <a:pt x="1968"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6" name="Google Shape;1056;p22"/>
              <p:cNvSpPr/>
              <p:nvPr/>
            </p:nvSpPr>
            <p:spPr>
              <a:xfrm rot="-5400000" flipH="1">
                <a:off x="8250677" y="2091396"/>
                <a:ext cx="127187" cy="128487"/>
              </a:xfrm>
              <a:custGeom>
                <a:avLst/>
                <a:gdLst/>
                <a:ahLst/>
                <a:cxnLst/>
                <a:rect l="l" t="t" r="r" b="b"/>
                <a:pathLst>
                  <a:path w="1949" h="1969" extrusionOk="0">
                    <a:moveTo>
                      <a:pt x="0" y="1"/>
                    </a:moveTo>
                    <a:lnTo>
                      <a:pt x="0" y="985"/>
                    </a:lnTo>
                    <a:lnTo>
                      <a:pt x="0" y="1968"/>
                    </a:lnTo>
                    <a:lnTo>
                      <a:pt x="1949"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7" name="Google Shape;1057;p22"/>
              <p:cNvSpPr/>
              <p:nvPr/>
            </p:nvSpPr>
            <p:spPr>
              <a:xfrm rot="-5400000" flipH="1">
                <a:off x="8250644" y="2282760"/>
                <a:ext cx="127252" cy="128487"/>
              </a:xfrm>
              <a:custGeom>
                <a:avLst/>
                <a:gdLst/>
                <a:ahLst/>
                <a:cxnLst/>
                <a:rect l="l" t="t" r="r" b="b"/>
                <a:pathLst>
                  <a:path w="1950" h="1969" extrusionOk="0">
                    <a:moveTo>
                      <a:pt x="1" y="1"/>
                    </a:moveTo>
                    <a:lnTo>
                      <a:pt x="1" y="985"/>
                    </a:lnTo>
                    <a:lnTo>
                      <a:pt x="1" y="1968"/>
                    </a:lnTo>
                    <a:lnTo>
                      <a:pt x="1950"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8" name="Google Shape;1058;p22"/>
              <p:cNvSpPr/>
              <p:nvPr/>
            </p:nvSpPr>
            <p:spPr>
              <a:xfrm rot="-5400000" flipH="1">
                <a:off x="8250644" y="2474157"/>
                <a:ext cx="127252" cy="128487"/>
              </a:xfrm>
              <a:custGeom>
                <a:avLst/>
                <a:gdLst/>
                <a:ahLst/>
                <a:cxnLst/>
                <a:rect l="l" t="t" r="r" b="b"/>
                <a:pathLst>
                  <a:path w="1950" h="1969" extrusionOk="0">
                    <a:moveTo>
                      <a:pt x="0" y="1"/>
                    </a:moveTo>
                    <a:lnTo>
                      <a:pt x="0" y="985"/>
                    </a:lnTo>
                    <a:lnTo>
                      <a:pt x="0" y="1968"/>
                    </a:lnTo>
                    <a:lnTo>
                      <a:pt x="1949"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9" name="Google Shape;1059;p22"/>
              <p:cNvSpPr/>
              <p:nvPr/>
            </p:nvSpPr>
            <p:spPr>
              <a:xfrm rot="-5400000" flipH="1">
                <a:off x="8250057" y="2664902"/>
                <a:ext cx="128427" cy="128487"/>
              </a:xfrm>
              <a:custGeom>
                <a:avLst/>
                <a:gdLst/>
                <a:ahLst/>
                <a:cxnLst/>
                <a:rect l="l" t="t" r="r" b="b"/>
                <a:pathLst>
                  <a:path w="1968" h="1969" extrusionOk="0">
                    <a:moveTo>
                      <a:pt x="0" y="1"/>
                    </a:moveTo>
                    <a:lnTo>
                      <a:pt x="0" y="985"/>
                    </a:lnTo>
                    <a:lnTo>
                      <a:pt x="0" y="1968"/>
                    </a:lnTo>
                    <a:lnTo>
                      <a:pt x="1968"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0" name="Google Shape;1060;p22"/>
              <p:cNvSpPr/>
              <p:nvPr/>
            </p:nvSpPr>
            <p:spPr>
              <a:xfrm rot="-5400000" flipH="1">
                <a:off x="8250025" y="2856267"/>
                <a:ext cx="128492" cy="128487"/>
              </a:xfrm>
              <a:custGeom>
                <a:avLst/>
                <a:gdLst/>
                <a:ahLst/>
                <a:cxnLst/>
                <a:rect l="l" t="t" r="r" b="b"/>
                <a:pathLst>
                  <a:path w="1969" h="1969" extrusionOk="0">
                    <a:moveTo>
                      <a:pt x="1" y="1"/>
                    </a:moveTo>
                    <a:lnTo>
                      <a:pt x="1" y="985"/>
                    </a:lnTo>
                    <a:lnTo>
                      <a:pt x="1" y="1968"/>
                    </a:lnTo>
                    <a:lnTo>
                      <a:pt x="1968"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1" name="Google Shape;1061;p22"/>
              <p:cNvSpPr/>
              <p:nvPr/>
            </p:nvSpPr>
            <p:spPr>
              <a:xfrm rot="-5400000" flipH="1">
                <a:off x="8250057" y="3047631"/>
                <a:ext cx="128427" cy="128487"/>
              </a:xfrm>
              <a:custGeom>
                <a:avLst/>
                <a:gdLst/>
                <a:ahLst/>
                <a:cxnLst/>
                <a:rect l="l" t="t" r="r" b="b"/>
                <a:pathLst>
                  <a:path w="1968" h="1969" extrusionOk="0">
                    <a:moveTo>
                      <a:pt x="0" y="1"/>
                    </a:moveTo>
                    <a:lnTo>
                      <a:pt x="0" y="985"/>
                    </a:lnTo>
                    <a:lnTo>
                      <a:pt x="0" y="1968"/>
                    </a:lnTo>
                    <a:lnTo>
                      <a:pt x="1968"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2" name="Google Shape;1062;p22"/>
              <p:cNvSpPr/>
              <p:nvPr/>
            </p:nvSpPr>
            <p:spPr>
              <a:xfrm rot="-5400000" flipH="1">
                <a:off x="8250025" y="3238996"/>
                <a:ext cx="128492" cy="128487"/>
              </a:xfrm>
              <a:custGeom>
                <a:avLst/>
                <a:gdLst/>
                <a:ahLst/>
                <a:cxnLst/>
                <a:rect l="l" t="t" r="r" b="b"/>
                <a:pathLst>
                  <a:path w="1969" h="1969" extrusionOk="0">
                    <a:moveTo>
                      <a:pt x="1" y="1"/>
                    </a:moveTo>
                    <a:lnTo>
                      <a:pt x="1" y="985"/>
                    </a:lnTo>
                    <a:lnTo>
                      <a:pt x="1" y="1968"/>
                    </a:lnTo>
                    <a:lnTo>
                      <a:pt x="1968"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3" name="Google Shape;1063;p22"/>
              <p:cNvSpPr/>
              <p:nvPr/>
            </p:nvSpPr>
            <p:spPr>
              <a:xfrm rot="-5400000" flipH="1">
                <a:off x="8250057" y="3430360"/>
                <a:ext cx="128427" cy="128487"/>
              </a:xfrm>
              <a:custGeom>
                <a:avLst/>
                <a:gdLst/>
                <a:ahLst/>
                <a:cxnLst/>
                <a:rect l="l" t="t" r="r" b="b"/>
                <a:pathLst>
                  <a:path w="1968" h="1969" extrusionOk="0">
                    <a:moveTo>
                      <a:pt x="0" y="1"/>
                    </a:moveTo>
                    <a:lnTo>
                      <a:pt x="0" y="985"/>
                    </a:lnTo>
                    <a:lnTo>
                      <a:pt x="0" y="1968"/>
                    </a:lnTo>
                    <a:lnTo>
                      <a:pt x="1968"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4" name="Google Shape;1064;p22"/>
              <p:cNvSpPr/>
              <p:nvPr/>
            </p:nvSpPr>
            <p:spPr>
              <a:xfrm rot="-5400000" flipH="1">
                <a:off x="8250644" y="3621105"/>
                <a:ext cx="127252" cy="128487"/>
              </a:xfrm>
              <a:custGeom>
                <a:avLst/>
                <a:gdLst/>
                <a:ahLst/>
                <a:cxnLst/>
                <a:rect l="l" t="t" r="r" b="b"/>
                <a:pathLst>
                  <a:path w="1950" h="1969" extrusionOk="0">
                    <a:moveTo>
                      <a:pt x="1" y="1"/>
                    </a:moveTo>
                    <a:lnTo>
                      <a:pt x="1" y="985"/>
                    </a:lnTo>
                    <a:lnTo>
                      <a:pt x="1" y="1968"/>
                    </a:lnTo>
                    <a:lnTo>
                      <a:pt x="1950"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5" name="Google Shape;1065;p22"/>
              <p:cNvSpPr/>
              <p:nvPr/>
            </p:nvSpPr>
            <p:spPr>
              <a:xfrm rot="-5400000" flipH="1">
                <a:off x="8250644" y="3812502"/>
                <a:ext cx="127252" cy="128487"/>
              </a:xfrm>
              <a:custGeom>
                <a:avLst/>
                <a:gdLst/>
                <a:ahLst/>
                <a:cxnLst/>
                <a:rect l="l" t="t" r="r" b="b"/>
                <a:pathLst>
                  <a:path w="1950" h="1969" extrusionOk="0">
                    <a:moveTo>
                      <a:pt x="1" y="1"/>
                    </a:moveTo>
                    <a:lnTo>
                      <a:pt x="1" y="985"/>
                    </a:lnTo>
                    <a:lnTo>
                      <a:pt x="1" y="1968"/>
                    </a:lnTo>
                    <a:lnTo>
                      <a:pt x="1949"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6" name="Google Shape;1066;p22"/>
              <p:cNvSpPr/>
              <p:nvPr/>
            </p:nvSpPr>
            <p:spPr>
              <a:xfrm rot="-5400000" flipH="1">
                <a:off x="8250677" y="4003867"/>
                <a:ext cx="127187" cy="128487"/>
              </a:xfrm>
              <a:custGeom>
                <a:avLst/>
                <a:gdLst/>
                <a:ahLst/>
                <a:cxnLst/>
                <a:rect l="l" t="t" r="r" b="b"/>
                <a:pathLst>
                  <a:path w="1949" h="1969" extrusionOk="0">
                    <a:moveTo>
                      <a:pt x="0" y="1"/>
                    </a:moveTo>
                    <a:lnTo>
                      <a:pt x="0" y="985"/>
                    </a:lnTo>
                    <a:lnTo>
                      <a:pt x="0" y="1968"/>
                    </a:lnTo>
                    <a:lnTo>
                      <a:pt x="1949"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7" name="Google Shape;1067;p22"/>
              <p:cNvSpPr/>
              <p:nvPr/>
            </p:nvSpPr>
            <p:spPr>
              <a:xfrm rot="-5400000" flipH="1">
                <a:off x="8250057" y="4194644"/>
                <a:ext cx="128427" cy="128487"/>
              </a:xfrm>
              <a:custGeom>
                <a:avLst/>
                <a:gdLst/>
                <a:ahLst/>
                <a:cxnLst/>
                <a:rect l="l" t="t" r="r" b="b"/>
                <a:pathLst>
                  <a:path w="1968" h="1969" extrusionOk="0">
                    <a:moveTo>
                      <a:pt x="0" y="1"/>
                    </a:moveTo>
                    <a:lnTo>
                      <a:pt x="0" y="985"/>
                    </a:lnTo>
                    <a:lnTo>
                      <a:pt x="0" y="1968"/>
                    </a:lnTo>
                    <a:lnTo>
                      <a:pt x="1967"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8" name="Google Shape;1068;p22"/>
              <p:cNvSpPr/>
              <p:nvPr/>
            </p:nvSpPr>
            <p:spPr>
              <a:xfrm rot="-5400000" flipH="1">
                <a:off x="8250025" y="4386009"/>
                <a:ext cx="128492" cy="128487"/>
              </a:xfrm>
              <a:custGeom>
                <a:avLst/>
                <a:gdLst/>
                <a:ahLst/>
                <a:cxnLst/>
                <a:rect l="l" t="t" r="r" b="b"/>
                <a:pathLst>
                  <a:path w="1969" h="1969" extrusionOk="0">
                    <a:moveTo>
                      <a:pt x="1" y="1"/>
                    </a:moveTo>
                    <a:lnTo>
                      <a:pt x="1" y="985"/>
                    </a:lnTo>
                    <a:lnTo>
                      <a:pt x="1" y="1968"/>
                    </a:lnTo>
                    <a:lnTo>
                      <a:pt x="1968"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9" name="Google Shape;1069;p22"/>
              <p:cNvSpPr/>
              <p:nvPr/>
            </p:nvSpPr>
            <p:spPr>
              <a:xfrm rot="-5400000" flipH="1">
                <a:off x="8250057" y="4577373"/>
                <a:ext cx="128427" cy="128487"/>
              </a:xfrm>
              <a:custGeom>
                <a:avLst/>
                <a:gdLst/>
                <a:ahLst/>
                <a:cxnLst/>
                <a:rect l="l" t="t" r="r" b="b"/>
                <a:pathLst>
                  <a:path w="1968" h="1969" extrusionOk="0">
                    <a:moveTo>
                      <a:pt x="0" y="1"/>
                    </a:moveTo>
                    <a:lnTo>
                      <a:pt x="0" y="985"/>
                    </a:lnTo>
                    <a:lnTo>
                      <a:pt x="0" y="1968"/>
                    </a:lnTo>
                    <a:lnTo>
                      <a:pt x="1968"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0" name="Google Shape;1070;p22"/>
              <p:cNvSpPr/>
              <p:nvPr/>
            </p:nvSpPr>
            <p:spPr>
              <a:xfrm rot="-5400000" flipH="1">
                <a:off x="8250025" y="4768738"/>
                <a:ext cx="128492" cy="128487"/>
              </a:xfrm>
              <a:custGeom>
                <a:avLst/>
                <a:gdLst/>
                <a:ahLst/>
                <a:cxnLst/>
                <a:rect l="l" t="t" r="r" b="b"/>
                <a:pathLst>
                  <a:path w="1969" h="1969" extrusionOk="0">
                    <a:moveTo>
                      <a:pt x="1" y="1"/>
                    </a:moveTo>
                    <a:lnTo>
                      <a:pt x="1" y="985"/>
                    </a:lnTo>
                    <a:lnTo>
                      <a:pt x="1" y="1968"/>
                    </a:lnTo>
                    <a:lnTo>
                      <a:pt x="1968"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1" name="Google Shape;1071;p22"/>
              <p:cNvSpPr/>
              <p:nvPr/>
            </p:nvSpPr>
            <p:spPr>
              <a:xfrm rot="-5400000" flipH="1">
                <a:off x="8250644" y="4959515"/>
                <a:ext cx="127252" cy="128487"/>
              </a:xfrm>
              <a:custGeom>
                <a:avLst/>
                <a:gdLst/>
                <a:ahLst/>
                <a:cxnLst/>
                <a:rect l="l" t="t" r="r" b="b"/>
                <a:pathLst>
                  <a:path w="1950" h="1969" extrusionOk="0">
                    <a:moveTo>
                      <a:pt x="0" y="1"/>
                    </a:moveTo>
                    <a:lnTo>
                      <a:pt x="0" y="985"/>
                    </a:lnTo>
                    <a:lnTo>
                      <a:pt x="0" y="1968"/>
                    </a:lnTo>
                    <a:lnTo>
                      <a:pt x="1949"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2" name="Google Shape;1072;p22"/>
              <p:cNvSpPr/>
              <p:nvPr/>
            </p:nvSpPr>
            <p:spPr>
              <a:xfrm rot="-5400000" flipH="1">
                <a:off x="6193977" y="2215005"/>
                <a:ext cx="5181641" cy="727985"/>
              </a:xfrm>
              <a:custGeom>
                <a:avLst/>
                <a:gdLst/>
                <a:ahLst/>
                <a:cxnLst/>
                <a:rect l="l" t="t" r="r" b="b"/>
                <a:pathLst>
                  <a:path w="79403" h="11156" extrusionOk="0">
                    <a:moveTo>
                      <a:pt x="1" y="1"/>
                    </a:moveTo>
                    <a:lnTo>
                      <a:pt x="1" y="11156"/>
                    </a:lnTo>
                    <a:lnTo>
                      <a:pt x="79402" y="11156"/>
                    </a:lnTo>
                    <a:lnTo>
                      <a:pt x="79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3" name="Google Shape;1073;p22"/>
              <p:cNvSpPr/>
              <p:nvPr/>
            </p:nvSpPr>
            <p:spPr>
              <a:xfrm rot="-5400000" flipH="1">
                <a:off x="6195677" y="2299902"/>
                <a:ext cx="5181641" cy="529088"/>
              </a:xfrm>
              <a:custGeom>
                <a:avLst/>
                <a:gdLst/>
                <a:ahLst/>
                <a:cxnLst/>
                <a:rect l="l" t="t" r="r" b="b"/>
                <a:pathLst>
                  <a:path w="79403" h="8108" extrusionOk="0">
                    <a:moveTo>
                      <a:pt x="6831" y="1"/>
                    </a:moveTo>
                    <a:cubicBezTo>
                      <a:pt x="6761" y="1"/>
                      <a:pt x="6692" y="29"/>
                      <a:pt x="6645" y="84"/>
                    </a:cubicBezTo>
                    <a:lnTo>
                      <a:pt x="75" y="7750"/>
                    </a:lnTo>
                    <a:cubicBezTo>
                      <a:pt x="1" y="7843"/>
                      <a:pt x="19" y="7991"/>
                      <a:pt x="112" y="8047"/>
                    </a:cubicBezTo>
                    <a:cubicBezTo>
                      <a:pt x="156" y="8082"/>
                      <a:pt x="212" y="8100"/>
                      <a:pt x="267" y="8100"/>
                    </a:cubicBezTo>
                    <a:cubicBezTo>
                      <a:pt x="329" y="8100"/>
                      <a:pt x="389" y="8077"/>
                      <a:pt x="428" y="8028"/>
                    </a:cubicBezTo>
                    <a:lnTo>
                      <a:pt x="6831" y="548"/>
                    </a:lnTo>
                    <a:lnTo>
                      <a:pt x="13234" y="8028"/>
                    </a:lnTo>
                    <a:cubicBezTo>
                      <a:pt x="13281" y="8075"/>
                      <a:pt x="13346" y="8098"/>
                      <a:pt x="13411" y="8098"/>
                    </a:cubicBezTo>
                    <a:cubicBezTo>
                      <a:pt x="13476" y="8098"/>
                      <a:pt x="13541" y="8075"/>
                      <a:pt x="13587" y="8028"/>
                    </a:cubicBezTo>
                    <a:lnTo>
                      <a:pt x="19990" y="548"/>
                    </a:lnTo>
                    <a:lnTo>
                      <a:pt x="26375" y="8028"/>
                    </a:lnTo>
                    <a:cubicBezTo>
                      <a:pt x="26431" y="8075"/>
                      <a:pt x="26496" y="8098"/>
                      <a:pt x="26559" y="8098"/>
                    </a:cubicBezTo>
                    <a:cubicBezTo>
                      <a:pt x="26621" y="8098"/>
                      <a:pt x="26682" y="8075"/>
                      <a:pt x="26728" y="8028"/>
                    </a:cubicBezTo>
                    <a:lnTo>
                      <a:pt x="33131" y="548"/>
                    </a:lnTo>
                    <a:lnTo>
                      <a:pt x="39535" y="8028"/>
                    </a:lnTo>
                    <a:lnTo>
                      <a:pt x="39553" y="8028"/>
                    </a:lnTo>
                    <a:cubicBezTo>
                      <a:pt x="39553" y="8028"/>
                      <a:pt x="39553" y="8047"/>
                      <a:pt x="39572" y="8047"/>
                    </a:cubicBezTo>
                    <a:lnTo>
                      <a:pt x="39590" y="8047"/>
                    </a:lnTo>
                    <a:cubicBezTo>
                      <a:pt x="39609" y="8065"/>
                      <a:pt x="39609" y="8065"/>
                      <a:pt x="39627" y="8065"/>
                    </a:cubicBezTo>
                    <a:lnTo>
                      <a:pt x="39665" y="8084"/>
                    </a:lnTo>
                    <a:lnTo>
                      <a:pt x="39757" y="8084"/>
                    </a:lnTo>
                    <a:cubicBezTo>
                      <a:pt x="39776" y="8084"/>
                      <a:pt x="39776" y="8084"/>
                      <a:pt x="39794" y="8065"/>
                    </a:cubicBezTo>
                    <a:cubicBezTo>
                      <a:pt x="39813" y="8065"/>
                      <a:pt x="39813" y="8065"/>
                      <a:pt x="39832" y="8047"/>
                    </a:cubicBezTo>
                    <a:lnTo>
                      <a:pt x="39850" y="8047"/>
                    </a:lnTo>
                    <a:lnTo>
                      <a:pt x="39869" y="8028"/>
                    </a:lnTo>
                    <a:lnTo>
                      <a:pt x="39887" y="8028"/>
                    </a:lnTo>
                    <a:lnTo>
                      <a:pt x="46291" y="548"/>
                    </a:lnTo>
                    <a:lnTo>
                      <a:pt x="52675" y="8028"/>
                    </a:lnTo>
                    <a:cubicBezTo>
                      <a:pt x="52722" y="8075"/>
                      <a:pt x="52787" y="8098"/>
                      <a:pt x="52852" y="8098"/>
                    </a:cubicBezTo>
                    <a:cubicBezTo>
                      <a:pt x="52917" y="8098"/>
                      <a:pt x="52982" y="8075"/>
                      <a:pt x="53028" y="8028"/>
                    </a:cubicBezTo>
                    <a:lnTo>
                      <a:pt x="59431" y="548"/>
                    </a:lnTo>
                    <a:lnTo>
                      <a:pt x="65835" y="8028"/>
                    </a:lnTo>
                    <a:cubicBezTo>
                      <a:pt x="65881" y="8075"/>
                      <a:pt x="65942" y="8098"/>
                      <a:pt x="66004" y="8098"/>
                    </a:cubicBezTo>
                    <a:cubicBezTo>
                      <a:pt x="66067" y="8098"/>
                      <a:pt x="66132" y="8075"/>
                      <a:pt x="66187" y="8028"/>
                    </a:cubicBezTo>
                    <a:lnTo>
                      <a:pt x="72572" y="548"/>
                    </a:lnTo>
                    <a:lnTo>
                      <a:pt x="78976" y="8028"/>
                    </a:lnTo>
                    <a:cubicBezTo>
                      <a:pt x="79016" y="8079"/>
                      <a:pt x="79080" y="8108"/>
                      <a:pt x="79144" y="8108"/>
                    </a:cubicBezTo>
                    <a:cubicBezTo>
                      <a:pt x="79196" y="8108"/>
                      <a:pt x="79249" y="8089"/>
                      <a:pt x="79291" y="8047"/>
                    </a:cubicBezTo>
                    <a:cubicBezTo>
                      <a:pt x="79403" y="7991"/>
                      <a:pt x="79403" y="7843"/>
                      <a:pt x="79328" y="7750"/>
                    </a:cubicBezTo>
                    <a:lnTo>
                      <a:pt x="72758" y="84"/>
                    </a:lnTo>
                    <a:cubicBezTo>
                      <a:pt x="72711" y="29"/>
                      <a:pt x="72647" y="1"/>
                      <a:pt x="72582" y="1"/>
                    </a:cubicBezTo>
                    <a:cubicBezTo>
                      <a:pt x="72517" y="1"/>
                      <a:pt x="72452" y="29"/>
                      <a:pt x="72405" y="84"/>
                    </a:cubicBezTo>
                    <a:lnTo>
                      <a:pt x="66002" y="7546"/>
                    </a:lnTo>
                    <a:lnTo>
                      <a:pt x="59617" y="84"/>
                    </a:lnTo>
                    <a:cubicBezTo>
                      <a:pt x="59571" y="29"/>
                      <a:pt x="59501" y="1"/>
                      <a:pt x="59434" y="1"/>
                    </a:cubicBezTo>
                    <a:cubicBezTo>
                      <a:pt x="59367" y="1"/>
                      <a:pt x="59302" y="29"/>
                      <a:pt x="59264" y="84"/>
                    </a:cubicBezTo>
                    <a:lnTo>
                      <a:pt x="52861" y="7546"/>
                    </a:lnTo>
                    <a:lnTo>
                      <a:pt x="46458" y="84"/>
                    </a:lnTo>
                    <a:cubicBezTo>
                      <a:pt x="46421" y="29"/>
                      <a:pt x="46346" y="10"/>
                      <a:pt x="46291" y="10"/>
                    </a:cubicBezTo>
                    <a:cubicBezTo>
                      <a:pt x="46216" y="10"/>
                      <a:pt x="46142" y="29"/>
                      <a:pt x="46105" y="84"/>
                    </a:cubicBezTo>
                    <a:lnTo>
                      <a:pt x="39702" y="7546"/>
                    </a:lnTo>
                    <a:lnTo>
                      <a:pt x="33298" y="84"/>
                    </a:lnTo>
                    <a:cubicBezTo>
                      <a:pt x="33261" y="29"/>
                      <a:pt x="33196" y="1"/>
                      <a:pt x="33129" y="1"/>
                    </a:cubicBezTo>
                    <a:cubicBezTo>
                      <a:pt x="33062" y="1"/>
                      <a:pt x="32992" y="29"/>
                      <a:pt x="32946" y="84"/>
                    </a:cubicBezTo>
                    <a:lnTo>
                      <a:pt x="26561" y="7546"/>
                    </a:lnTo>
                    <a:lnTo>
                      <a:pt x="20158" y="84"/>
                    </a:lnTo>
                    <a:cubicBezTo>
                      <a:pt x="20111" y="29"/>
                      <a:pt x="20046" y="1"/>
                      <a:pt x="19981" y="1"/>
                    </a:cubicBezTo>
                    <a:cubicBezTo>
                      <a:pt x="19916" y="1"/>
                      <a:pt x="19851" y="29"/>
                      <a:pt x="19805" y="84"/>
                    </a:cubicBezTo>
                    <a:lnTo>
                      <a:pt x="13401" y="7546"/>
                    </a:lnTo>
                    <a:lnTo>
                      <a:pt x="7017" y="84"/>
                    </a:lnTo>
                    <a:cubicBezTo>
                      <a:pt x="6970" y="29"/>
                      <a:pt x="6901" y="1"/>
                      <a:pt x="68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4" name="Google Shape;1074;p22"/>
              <p:cNvSpPr/>
              <p:nvPr/>
            </p:nvSpPr>
            <p:spPr>
              <a:xfrm rot="-5400000" flipH="1">
                <a:off x="8571574" y="227384"/>
                <a:ext cx="605720" cy="384026"/>
              </a:xfrm>
              <a:custGeom>
                <a:avLst/>
                <a:gdLst/>
                <a:ahLst/>
                <a:cxnLst/>
                <a:rect l="l" t="t" r="r" b="b"/>
                <a:pathLst>
                  <a:path w="9282" h="5885" extrusionOk="0">
                    <a:moveTo>
                      <a:pt x="4641" y="1"/>
                    </a:moveTo>
                    <a:lnTo>
                      <a:pt x="1" y="5885"/>
                    </a:lnTo>
                    <a:lnTo>
                      <a:pt x="9281" y="5885"/>
                    </a:lnTo>
                    <a:lnTo>
                      <a:pt x="46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5" name="Google Shape;1075;p22"/>
              <p:cNvSpPr/>
              <p:nvPr/>
            </p:nvSpPr>
            <p:spPr>
              <a:xfrm rot="-5400000" flipH="1">
                <a:off x="8571574" y="1087334"/>
                <a:ext cx="605720" cy="384026"/>
              </a:xfrm>
              <a:custGeom>
                <a:avLst/>
                <a:gdLst/>
                <a:ahLst/>
                <a:cxnLst/>
                <a:rect l="l" t="t" r="r" b="b"/>
                <a:pathLst>
                  <a:path w="9282" h="5885" extrusionOk="0">
                    <a:moveTo>
                      <a:pt x="4641" y="1"/>
                    </a:moveTo>
                    <a:lnTo>
                      <a:pt x="1" y="5885"/>
                    </a:lnTo>
                    <a:lnTo>
                      <a:pt x="9281" y="5885"/>
                    </a:lnTo>
                    <a:lnTo>
                      <a:pt x="46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6" name="Google Shape;1076;p22"/>
              <p:cNvSpPr/>
              <p:nvPr/>
            </p:nvSpPr>
            <p:spPr>
              <a:xfrm rot="-5400000" flipH="1">
                <a:off x="8570987" y="1946696"/>
                <a:ext cx="606895" cy="384026"/>
              </a:xfrm>
              <a:custGeom>
                <a:avLst/>
                <a:gdLst/>
                <a:ahLst/>
                <a:cxnLst/>
                <a:rect l="l" t="t" r="r" b="b"/>
                <a:pathLst>
                  <a:path w="9300" h="5885" extrusionOk="0">
                    <a:moveTo>
                      <a:pt x="4640" y="1"/>
                    </a:moveTo>
                    <a:lnTo>
                      <a:pt x="0" y="5885"/>
                    </a:lnTo>
                    <a:lnTo>
                      <a:pt x="9299" y="5885"/>
                    </a:lnTo>
                    <a:lnTo>
                      <a:pt x="46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7" name="Google Shape;1077;p22"/>
              <p:cNvSpPr/>
              <p:nvPr/>
            </p:nvSpPr>
            <p:spPr>
              <a:xfrm rot="-5400000" flipH="1">
                <a:off x="8571607" y="2806026"/>
                <a:ext cx="605655" cy="384026"/>
              </a:xfrm>
              <a:custGeom>
                <a:avLst/>
                <a:gdLst/>
                <a:ahLst/>
                <a:cxnLst/>
                <a:rect l="l" t="t" r="r" b="b"/>
                <a:pathLst>
                  <a:path w="9281" h="5885" extrusionOk="0">
                    <a:moveTo>
                      <a:pt x="4640" y="1"/>
                    </a:moveTo>
                    <a:lnTo>
                      <a:pt x="0" y="5885"/>
                    </a:lnTo>
                    <a:lnTo>
                      <a:pt x="9280" y="5885"/>
                    </a:lnTo>
                    <a:lnTo>
                      <a:pt x="46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8" name="Google Shape;1078;p22"/>
              <p:cNvSpPr/>
              <p:nvPr/>
            </p:nvSpPr>
            <p:spPr>
              <a:xfrm rot="-5400000" flipH="1">
                <a:off x="8571607" y="3665976"/>
                <a:ext cx="605655" cy="384026"/>
              </a:xfrm>
              <a:custGeom>
                <a:avLst/>
                <a:gdLst/>
                <a:ahLst/>
                <a:cxnLst/>
                <a:rect l="l" t="t" r="r" b="b"/>
                <a:pathLst>
                  <a:path w="9281" h="5885" extrusionOk="0">
                    <a:moveTo>
                      <a:pt x="4640" y="1"/>
                    </a:moveTo>
                    <a:lnTo>
                      <a:pt x="0" y="5885"/>
                    </a:lnTo>
                    <a:lnTo>
                      <a:pt x="9280" y="5885"/>
                    </a:lnTo>
                    <a:lnTo>
                      <a:pt x="46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9" name="Google Shape;1079;p22"/>
              <p:cNvSpPr/>
              <p:nvPr/>
            </p:nvSpPr>
            <p:spPr>
              <a:xfrm rot="-5400000" flipH="1">
                <a:off x="8570987" y="4525305"/>
                <a:ext cx="606895" cy="384026"/>
              </a:xfrm>
              <a:custGeom>
                <a:avLst/>
                <a:gdLst/>
                <a:ahLst/>
                <a:cxnLst/>
                <a:rect l="l" t="t" r="r" b="b"/>
                <a:pathLst>
                  <a:path w="9300" h="5885" extrusionOk="0">
                    <a:moveTo>
                      <a:pt x="4641" y="1"/>
                    </a:moveTo>
                    <a:lnTo>
                      <a:pt x="1" y="5885"/>
                    </a:lnTo>
                    <a:lnTo>
                      <a:pt x="9299" y="5885"/>
                    </a:lnTo>
                    <a:lnTo>
                      <a:pt x="46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0" name="Google Shape;1080;p22"/>
              <p:cNvSpPr/>
              <p:nvPr/>
            </p:nvSpPr>
            <p:spPr>
              <a:xfrm rot="-5400000" flipH="1">
                <a:off x="8411694" y="657359"/>
                <a:ext cx="605720" cy="384026"/>
              </a:xfrm>
              <a:custGeom>
                <a:avLst/>
                <a:gdLst/>
                <a:ahLst/>
                <a:cxnLst/>
                <a:rect l="l" t="t" r="r" b="b"/>
                <a:pathLst>
                  <a:path w="9282" h="5885" extrusionOk="0">
                    <a:moveTo>
                      <a:pt x="1" y="1"/>
                    </a:moveTo>
                    <a:lnTo>
                      <a:pt x="4641" y="5885"/>
                    </a:lnTo>
                    <a:lnTo>
                      <a:pt x="92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1" name="Google Shape;1081;p22"/>
              <p:cNvSpPr/>
              <p:nvPr/>
            </p:nvSpPr>
            <p:spPr>
              <a:xfrm rot="-5400000" flipH="1">
                <a:off x="8411107" y="1516721"/>
                <a:ext cx="606895" cy="384026"/>
              </a:xfrm>
              <a:custGeom>
                <a:avLst/>
                <a:gdLst/>
                <a:ahLst/>
                <a:cxnLst/>
                <a:rect l="l" t="t" r="r" b="b"/>
                <a:pathLst>
                  <a:path w="9300" h="5885" extrusionOk="0">
                    <a:moveTo>
                      <a:pt x="0" y="1"/>
                    </a:moveTo>
                    <a:lnTo>
                      <a:pt x="4659" y="5885"/>
                    </a:lnTo>
                    <a:lnTo>
                      <a:pt x="92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2" name="Google Shape;1082;p22"/>
              <p:cNvSpPr/>
              <p:nvPr/>
            </p:nvSpPr>
            <p:spPr>
              <a:xfrm rot="-5400000" flipH="1">
                <a:off x="8411726" y="2376051"/>
                <a:ext cx="605655" cy="384026"/>
              </a:xfrm>
              <a:custGeom>
                <a:avLst/>
                <a:gdLst/>
                <a:ahLst/>
                <a:cxnLst/>
                <a:rect l="l" t="t" r="r" b="b"/>
                <a:pathLst>
                  <a:path w="9281" h="5885" extrusionOk="0">
                    <a:moveTo>
                      <a:pt x="0" y="1"/>
                    </a:moveTo>
                    <a:lnTo>
                      <a:pt x="4640" y="5885"/>
                    </a:lnTo>
                    <a:lnTo>
                      <a:pt x="92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3" name="Google Shape;1083;p22"/>
              <p:cNvSpPr/>
              <p:nvPr/>
            </p:nvSpPr>
            <p:spPr>
              <a:xfrm rot="-5400000" flipH="1">
                <a:off x="8411726" y="3236001"/>
                <a:ext cx="605655" cy="384026"/>
              </a:xfrm>
              <a:custGeom>
                <a:avLst/>
                <a:gdLst/>
                <a:ahLst/>
                <a:cxnLst/>
                <a:rect l="l" t="t" r="r" b="b"/>
                <a:pathLst>
                  <a:path w="9281" h="5885" extrusionOk="0">
                    <a:moveTo>
                      <a:pt x="0" y="1"/>
                    </a:moveTo>
                    <a:lnTo>
                      <a:pt x="4640" y="5885"/>
                    </a:lnTo>
                    <a:lnTo>
                      <a:pt x="92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4" name="Google Shape;1084;p22"/>
              <p:cNvSpPr/>
              <p:nvPr/>
            </p:nvSpPr>
            <p:spPr>
              <a:xfrm rot="-5400000" flipH="1">
                <a:off x="8411107" y="4095330"/>
                <a:ext cx="606895" cy="384026"/>
              </a:xfrm>
              <a:custGeom>
                <a:avLst/>
                <a:gdLst/>
                <a:ahLst/>
                <a:cxnLst/>
                <a:rect l="l" t="t" r="r" b="b"/>
                <a:pathLst>
                  <a:path w="9300" h="5885" extrusionOk="0">
                    <a:moveTo>
                      <a:pt x="1" y="1"/>
                    </a:moveTo>
                    <a:lnTo>
                      <a:pt x="4659" y="5885"/>
                    </a:lnTo>
                    <a:lnTo>
                      <a:pt x="92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5" name="Google Shape;1085;p22"/>
              <p:cNvSpPr/>
              <p:nvPr/>
            </p:nvSpPr>
            <p:spPr>
              <a:xfrm>
                <a:off x="8521941" y="4843811"/>
                <a:ext cx="384000" cy="303900"/>
              </a:xfrm>
              <a:prstGeom prst="rtTriangl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086" name="Google Shape;1086;p22"/>
              <p:cNvSpPr/>
              <p:nvPr/>
            </p:nvSpPr>
            <p:spPr>
              <a:xfrm rot="10800000" flipH="1">
                <a:off x="8521941" y="-11627"/>
                <a:ext cx="384000" cy="303900"/>
              </a:xfrm>
              <a:prstGeom prst="rtTriangl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087" name="Shape 1087"/>
        <p:cNvGrpSpPr/>
        <p:nvPr/>
      </p:nvGrpSpPr>
      <p:grpSpPr>
        <a:xfrm>
          <a:off x="0" y="0"/>
          <a:ext cx="0" cy="0"/>
          <a:chOff x="0" y="0"/>
          <a:chExt cx="0" cy="0"/>
        </a:xfrm>
      </p:grpSpPr>
      <p:pic>
        <p:nvPicPr>
          <p:cNvPr id="1088" name="Google Shape;1088;p23"/>
          <p:cNvPicPr preferRelativeResize="0"/>
          <p:nvPr/>
        </p:nvPicPr>
        <p:blipFill>
          <a:blip r:embed="rId2">
            <a:alphaModFix amt="5000"/>
          </a:blip>
          <a:stretch>
            <a:fillRect/>
          </a:stretch>
        </p:blipFill>
        <p:spPr>
          <a:xfrm>
            <a:off x="0" y="0"/>
            <a:ext cx="9144003" cy="5143500"/>
          </a:xfrm>
          <a:prstGeom prst="rect">
            <a:avLst/>
          </a:prstGeom>
          <a:noFill/>
          <a:ln>
            <a:noFill/>
          </a:ln>
        </p:spPr>
      </p:pic>
      <p:sp>
        <p:nvSpPr>
          <p:cNvPr id="1089" name="Google Shape;1089;p23"/>
          <p:cNvSpPr txBox="1"/>
          <p:nvPr>
            <p:ph type="ctrTitle"/>
          </p:nvPr>
        </p:nvSpPr>
        <p:spPr>
          <a:xfrm>
            <a:off x="3064200" y="824800"/>
            <a:ext cx="3015600" cy="91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1090" name="Google Shape;1090;p23"/>
          <p:cNvSpPr txBox="1"/>
          <p:nvPr>
            <p:ph type="subTitle" idx="1"/>
          </p:nvPr>
        </p:nvSpPr>
        <p:spPr>
          <a:xfrm>
            <a:off x="3064250" y="1640825"/>
            <a:ext cx="3015600" cy="106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p:txBody>
      </p:sp>
      <p:sp>
        <p:nvSpPr>
          <p:cNvPr id="1091" name="Google Shape;1091;p23"/>
          <p:cNvSpPr txBox="1"/>
          <p:nvPr/>
        </p:nvSpPr>
        <p:spPr>
          <a:xfrm>
            <a:off x="2986725" y="3530150"/>
            <a:ext cx="3170700" cy="6489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300"/>
              </a:spcBef>
              <a:spcAft>
                <a:spcPts val="0"/>
              </a:spcAft>
              <a:buNone/>
            </a:pPr>
            <a:r>
              <a:rPr lang="en-GB" sz="1000">
                <a:solidFill>
                  <a:schemeClr val="dk1"/>
                </a:solidFill>
                <a:latin typeface="Albert Sans"/>
                <a:ea typeface="Albert Sans"/>
                <a:cs typeface="Albert Sans"/>
                <a:sym typeface="Albert Sans"/>
              </a:rPr>
              <a:t>CREDITS: This presentation template was created by </a:t>
            </a:r>
            <a:r>
              <a:rPr lang="en-GB" sz="1000" b="1" u="sng">
                <a:solidFill>
                  <a:schemeClr val="dk1"/>
                </a:solidFill>
                <a:latin typeface="Albert Sans"/>
                <a:ea typeface="Albert Sans"/>
                <a:cs typeface="Albert Sans"/>
                <a:sym typeface="Albert Sans"/>
                <a:hlinkClick r:id="rId3"/>
              </a:rPr>
              <a:t>Slidesgo</a:t>
            </a:r>
            <a:r>
              <a:rPr lang="en-GB" sz="1000" u="sng">
                <a:solidFill>
                  <a:schemeClr val="dk1"/>
                </a:solidFill>
                <a:latin typeface="Albert Sans"/>
                <a:ea typeface="Albert Sans"/>
                <a:cs typeface="Albert Sans"/>
                <a:sym typeface="Albert Sans"/>
              </a:rPr>
              <a:t>,</a:t>
            </a:r>
            <a:r>
              <a:rPr lang="en-GB" sz="1000">
                <a:solidFill>
                  <a:schemeClr val="dk1"/>
                </a:solidFill>
                <a:latin typeface="Albert Sans"/>
                <a:ea typeface="Albert Sans"/>
                <a:cs typeface="Albert Sans"/>
                <a:sym typeface="Albert Sans"/>
              </a:rPr>
              <a:t> and includes icons by </a:t>
            </a:r>
            <a:r>
              <a:rPr lang="en-GB" sz="1000" b="1" u="sng">
                <a:solidFill>
                  <a:schemeClr val="dk1"/>
                </a:solidFill>
                <a:latin typeface="Albert Sans"/>
                <a:ea typeface="Albert Sans"/>
                <a:cs typeface="Albert Sans"/>
                <a:sym typeface="Albert Sans"/>
                <a:hlinkClick r:id="rId4"/>
              </a:rPr>
              <a:t>Flaticon</a:t>
            </a:r>
            <a:r>
              <a:rPr lang="en-GB" sz="1000">
                <a:solidFill>
                  <a:schemeClr val="dk1"/>
                </a:solidFill>
                <a:latin typeface="Albert Sans"/>
                <a:ea typeface="Albert Sans"/>
                <a:cs typeface="Albert Sans"/>
                <a:sym typeface="Albert Sans"/>
              </a:rPr>
              <a:t>, and infographics &amp; images by </a:t>
            </a:r>
            <a:r>
              <a:rPr lang="en-GB" sz="1000" b="1" u="sng">
                <a:solidFill>
                  <a:schemeClr val="dk1"/>
                </a:solidFill>
                <a:latin typeface="Albert Sans"/>
                <a:ea typeface="Albert Sans"/>
                <a:cs typeface="Albert Sans"/>
                <a:sym typeface="Albert Sans"/>
                <a:hlinkClick r:id="rId5"/>
              </a:rPr>
              <a:t>Freepik</a:t>
            </a:r>
            <a:endParaRPr sz="1000" b="1" u="sng">
              <a:solidFill>
                <a:schemeClr val="dk1"/>
              </a:solidFill>
              <a:latin typeface="Albert Sans"/>
              <a:ea typeface="Albert Sans"/>
              <a:cs typeface="Albert Sans"/>
              <a:sym typeface="Albert Sans"/>
            </a:endParaRPr>
          </a:p>
        </p:txBody>
      </p:sp>
      <p:grpSp>
        <p:nvGrpSpPr>
          <p:cNvPr id="1092" name="Google Shape;1092;p23"/>
          <p:cNvGrpSpPr/>
          <p:nvPr/>
        </p:nvGrpSpPr>
        <p:grpSpPr>
          <a:xfrm>
            <a:off x="-725" y="-75"/>
            <a:ext cx="9144750" cy="5143641"/>
            <a:chOff x="-725" y="-75"/>
            <a:chExt cx="9144750" cy="5143641"/>
          </a:xfrm>
        </p:grpSpPr>
        <p:grpSp>
          <p:nvGrpSpPr>
            <p:cNvPr id="1093" name="Google Shape;1093;p23"/>
            <p:cNvGrpSpPr/>
            <p:nvPr/>
          </p:nvGrpSpPr>
          <p:grpSpPr>
            <a:xfrm>
              <a:off x="8428932" y="-75"/>
              <a:ext cx="715093" cy="5143490"/>
              <a:chOff x="8428932" y="-75"/>
              <a:chExt cx="715093" cy="5143490"/>
            </a:xfrm>
          </p:grpSpPr>
          <p:sp>
            <p:nvSpPr>
              <p:cNvPr id="1094" name="Google Shape;1094;p23"/>
              <p:cNvSpPr/>
              <p:nvPr/>
            </p:nvSpPr>
            <p:spPr>
              <a:xfrm rot="5400000">
                <a:off x="6214760" y="2214097"/>
                <a:ext cx="5143436" cy="715093"/>
              </a:xfrm>
              <a:custGeom>
                <a:avLst/>
                <a:gdLst/>
                <a:ahLst/>
                <a:cxnLst/>
                <a:rect l="l" t="t" r="r" b="b"/>
                <a:pathLst>
                  <a:path w="77342" h="10711" extrusionOk="0">
                    <a:moveTo>
                      <a:pt x="0" y="1"/>
                    </a:moveTo>
                    <a:lnTo>
                      <a:pt x="0" y="10710"/>
                    </a:lnTo>
                    <a:lnTo>
                      <a:pt x="77342" y="10710"/>
                    </a:lnTo>
                    <a:lnTo>
                      <a:pt x="773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5" name="Google Shape;1095;p23"/>
              <p:cNvSpPr/>
              <p:nvPr/>
            </p:nvSpPr>
            <p:spPr>
              <a:xfrm rot="5400000">
                <a:off x="6214758" y="2338008"/>
                <a:ext cx="5143436" cy="467271"/>
              </a:xfrm>
              <a:custGeom>
                <a:avLst/>
                <a:gdLst/>
                <a:ahLst/>
                <a:cxnLst/>
                <a:rect l="l" t="t" r="r" b="b"/>
                <a:pathLst>
                  <a:path w="77342" h="6999" extrusionOk="0">
                    <a:moveTo>
                      <a:pt x="0" y="1"/>
                    </a:moveTo>
                    <a:lnTo>
                      <a:pt x="0" y="6998"/>
                    </a:lnTo>
                    <a:lnTo>
                      <a:pt x="77342" y="6998"/>
                    </a:lnTo>
                    <a:lnTo>
                      <a:pt x="77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6" name="Google Shape;1096;p23"/>
              <p:cNvSpPr/>
              <p:nvPr/>
            </p:nvSpPr>
            <p:spPr>
              <a:xfrm rot="5400000">
                <a:off x="7929226" y="623540"/>
                <a:ext cx="1714501" cy="467271"/>
              </a:xfrm>
              <a:custGeom>
                <a:avLst/>
                <a:gdLst/>
                <a:ahLst/>
                <a:cxnLst/>
                <a:rect l="l" t="t" r="r" b="b"/>
                <a:pathLst>
                  <a:path w="25781" h="6999" extrusionOk="0">
                    <a:moveTo>
                      <a:pt x="5550" y="1"/>
                    </a:moveTo>
                    <a:lnTo>
                      <a:pt x="0" y="3509"/>
                    </a:lnTo>
                    <a:lnTo>
                      <a:pt x="5550" y="6998"/>
                    </a:lnTo>
                    <a:lnTo>
                      <a:pt x="20231" y="6998"/>
                    </a:lnTo>
                    <a:lnTo>
                      <a:pt x="25781" y="3509"/>
                    </a:lnTo>
                    <a:lnTo>
                      <a:pt x="202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7" name="Google Shape;1097;p23"/>
              <p:cNvSpPr/>
              <p:nvPr/>
            </p:nvSpPr>
            <p:spPr>
              <a:xfrm rot="5400000">
                <a:off x="8009129" y="782170"/>
                <a:ext cx="1403535" cy="150015"/>
              </a:xfrm>
              <a:custGeom>
                <a:avLst/>
                <a:gdLst/>
                <a:ahLst/>
                <a:cxnLst/>
                <a:rect l="l" t="t" r="r" b="b"/>
                <a:pathLst>
                  <a:path w="21105" h="2247" extrusionOk="0">
                    <a:moveTo>
                      <a:pt x="1" y="1"/>
                    </a:moveTo>
                    <a:lnTo>
                      <a:pt x="3565" y="2247"/>
                    </a:lnTo>
                    <a:lnTo>
                      <a:pt x="17522" y="2247"/>
                    </a:lnTo>
                    <a:lnTo>
                      <a:pt x="211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8" name="Google Shape;1098;p23"/>
              <p:cNvSpPr/>
              <p:nvPr/>
            </p:nvSpPr>
            <p:spPr>
              <a:xfrm rot="5400000">
                <a:off x="8159681" y="781569"/>
                <a:ext cx="1403535" cy="151217"/>
              </a:xfrm>
              <a:custGeom>
                <a:avLst/>
                <a:gdLst/>
                <a:ahLst/>
                <a:cxnLst/>
                <a:rect l="l" t="t" r="r" b="b"/>
                <a:pathLst>
                  <a:path w="21105" h="2265" extrusionOk="0">
                    <a:moveTo>
                      <a:pt x="3565" y="0"/>
                    </a:moveTo>
                    <a:lnTo>
                      <a:pt x="1" y="2265"/>
                    </a:lnTo>
                    <a:lnTo>
                      <a:pt x="21104" y="2265"/>
                    </a:lnTo>
                    <a:lnTo>
                      <a:pt x="17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9" name="Google Shape;1099;p23"/>
              <p:cNvSpPr/>
              <p:nvPr/>
            </p:nvSpPr>
            <p:spPr>
              <a:xfrm rot="5400000">
                <a:off x="8257545" y="799531"/>
                <a:ext cx="1057855" cy="115299"/>
              </a:xfrm>
              <a:custGeom>
                <a:avLst/>
                <a:gdLst/>
                <a:ahLst/>
                <a:cxnLst/>
                <a:rect l="l" t="t" r="r" b="b"/>
                <a:pathLst>
                  <a:path w="15907" h="1727" extrusionOk="0">
                    <a:moveTo>
                      <a:pt x="1374" y="0"/>
                    </a:moveTo>
                    <a:lnTo>
                      <a:pt x="0" y="873"/>
                    </a:lnTo>
                    <a:lnTo>
                      <a:pt x="1374" y="1727"/>
                    </a:lnTo>
                    <a:lnTo>
                      <a:pt x="14533" y="1727"/>
                    </a:lnTo>
                    <a:lnTo>
                      <a:pt x="15907" y="873"/>
                    </a:lnTo>
                    <a:lnTo>
                      <a:pt x="14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0" name="Google Shape;1100;p23"/>
              <p:cNvSpPr/>
              <p:nvPr/>
            </p:nvSpPr>
            <p:spPr>
              <a:xfrm rot="5400000">
                <a:off x="7929192" y="2338035"/>
                <a:ext cx="1714567" cy="467271"/>
              </a:xfrm>
              <a:custGeom>
                <a:avLst/>
                <a:gdLst/>
                <a:ahLst/>
                <a:cxnLst/>
                <a:rect l="l" t="t" r="r" b="b"/>
                <a:pathLst>
                  <a:path w="25782" h="6999" extrusionOk="0">
                    <a:moveTo>
                      <a:pt x="5550" y="1"/>
                    </a:moveTo>
                    <a:lnTo>
                      <a:pt x="1" y="3509"/>
                    </a:lnTo>
                    <a:lnTo>
                      <a:pt x="5550" y="6998"/>
                    </a:lnTo>
                    <a:lnTo>
                      <a:pt x="20232" y="6998"/>
                    </a:lnTo>
                    <a:lnTo>
                      <a:pt x="25781" y="3509"/>
                    </a:lnTo>
                    <a:lnTo>
                      <a:pt x="202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1" name="Google Shape;1101;p23"/>
              <p:cNvSpPr/>
              <p:nvPr/>
            </p:nvSpPr>
            <p:spPr>
              <a:xfrm rot="5400000">
                <a:off x="8009162" y="2496665"/>
                <a:ext cx="1403469" cy="150015"/>
              </a:xfrm>
              <a:custGeom>
                <a:avLst/>
                <a:gdLst/>
                <a:ahLst/>
                <a:cxnLst/>
                <a:rect l="l" t="t" r="r" b="b"/>
                <a:pathLst>
                  <a:path w="21104" h="2247" extrusionOk="0">
                    <a:moveTo>
                      <a:pt x="0" y="1"/>
                    </a:moveTo>
                    <a:lnTo>
                      <a:pt x="3564" y="2247"/>
                    </a:lnTo>
                    <a:lnTo>
                      <a:pt x="17522" y="2247"/>
                    </a:lnTo>
                    <a:lnTo>
                      <a:pt x="211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2" name="Google Shape;1102;p23"/>
              <p:cNvSpPr/>
              <p:nvPr/>
            </p:nvSpPr>
            <p:spPr>
              <a:xfrm rot="5400000">
                <a:off x="8159714" y="2496064"/>
                <a:ext cx="1403469" cy="151217"/>
              </a:xfrm>
              <a:custGeom>
                <a:avLst/>
                <a:gdLst/>
                <a:ahLst/>
                <a:cxnLst/>
                <a:rect l="l" t="t" r="r" b="b"/>
                <a:pathLst>
                  <a:path w="21104" h="2265" extrusionOk="0">
                    <a:moveTo>
                      <a:pt x="3564" y="0"/>
                    </a:moveTo>
                    <a:lnTo>
                      <a:pt x="0" y="2265"/>
                    </a:lnTo>
                    <a:lnTo>
                      <a:pt x="21104" y="2265"/>
                    </a:lnTo>
                    <a:lnTo>
                      <a:pt x="17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3" name="Google Shape;1103;p23"/>
              <p:cNvSpPr/>
              <p:nvPr/>
            </p:nvSpPr>
            <p:spPr>
              <a:xfrm rot="5400000">
                <a:off x="8257512" y="2514026"/>
                <a:ext cx="1057922" cy="115299"/>
              </a:xfrm>
              <a:custGeom>
                <a:avLst/>
                <a:gdLst/>
                <a:ahLst/>
                <a:cxnLst/>
                <a:rect l="l" t="t" r="r" b="b"/>
                <a:pathLst>
                  <a:path w="15908" h="1727" extrusionOk="0">
                    <a:moveTo>
                      <a:pt x="1374" y="0"/>
                    </a:moveTo>
                    <a:lnTo>
                      <a:pt x="1" y="873"/>
                    </a:lnTo>
                    <a:lnTo>
                      <a:pt x="1374" y="1727"/>
                    </a:lnTo>
                    <a:lnTo>
                      <a:pt x="14534" y="1727"/>
                    </a:lnTo>
                    <a:lnTo>
                      <a:pt x="15907" y="873"/>
                    </a:lnTo>
                    <a:lnTo>
                      <a:pt x="145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4" name="Google Shape;1104;p23"/>
              <p:cNvSpPr/>
              <p:nvPr/>
            </p:nvSpPr>
            <p:spPr>
              <a:xfrm rot="5400000">
                <a:off x="7929226" y="4052529"/>
                <a:ext cx="1714501" cy="467271"/>
              </a:xfrm>
              <a:custGeom>
                <a:avLst/>
                <a:gdLst/>
                <a:ahLst/>
                <a:cxnLst/>
                <a:rect l="l" t="t" r="r" b="b"/>
                <a:pathLst>
                  <a:path w="25781" h="6999" extrusionOk="0">
                    <a:moveTo>
                      <a:pt x="5550" y="1"/>
                    </a:moveTo>
                    <a:lnTo>
                      <a:pt x="0" y="3509"/>
                    </a:lnTo>
                    <a:lnTo>
                      <a:pt x="5550" y="6998"/>
                    </a:lnTo>
                    <a:lnTo>
                      <a:pt x="20231" y="6998"/>
                    </a:lnTo>
                    <a:lnTo>
                      <a:pt x="25781" y="3509"/>
                    </a:lnTo>
                    <a:lnTo>
                      <a:pt x="202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5" name="Google Shape;1105;p23"/>
              <p:cNvSpPr/>
              <p:nvPr/>
            </p:nvSpPr>
            <p:spPr>
              <a:xfrm rot="5400000">
                <a:off x="8009129" y="4211159"/>
                <a:ext cx="1403535" cy="150015"/>
              </a:xfrm>
              <a:custGeom>
                <a:avLst/>
                <a:gdLst/>
                <a:ahLst/>
                <a:cxnLst/>
                <a:rect l="l" t="t" r="r" b="b"/>
                <a:pathLst>
                  <a:path w="21105" h="2247" extrusionOk="0">
                    <a:moveTo>
                      <a:pt x="1" y="1"/>
                    </a:moveTo>
                    <a:lnTo>
                      <a:pt x="3583" y="2247"/>
                    </a:lnTo>
                    <a:lnTo>
                      <a:pt x="17541" y="2247"/>
                    </a:lnTo>
                    <a:lnTo>
                      <a:pt x="211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6" name="Google Shape;1106;p23"/>
              <p:cNvSpPr/>
              <p:nvPr/>
            </p:nvSpPr>
            <p:spPr>
              <a:xfrm rot="5400000">
                <a:off x="8159681" y="4210558"/>
                <a:ext cx="1403535" cy="151217"/>
              </a:xfrm>
              <a:custGeom>
                <a:avLst/>
                <a:gdLst/>
                <a:ahLst/>
                <a:cxnLst/>
                <a:rect l="l" t="t" r="r" b="b"/>
                <a:pathLst>
                  <a:path w="21105" h="2265" extrusionOk="0">
                    <a:moveTo>
                      <a:pt x="3583" y="0"/>
                    </a:moveTo>
                    <a:lnTo>
                      <a:pt x="1" y="2265"/>
                    </a:lnTo>
                    <a:lnTo>
                      <a:pt x="21104" y="2265"/>
                    </a:lnTo>
                    <a:lnTo>
                      <a:pt x="175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7" name="Google Shape;1107;p23"/>
              <p:cNvSpPr/>
              <p:nvPr/>
            </p:nvSpPr>
            <p:spPr>
              <a:xfrm rot="5400000">
                <a:off x="8257545" y="4228520"/>
                <a:ext cx="1057855" cy="115299"/>
              </a:xfrm>
              <a:custGeom>
                <a:avLst/>
                <a:gdLst/>
                <a:ahLst/>
                <a:cxnLst/>
                <a:rect l="l" t="t" r="r" b="b"/>
                <a:pathLst>
                  <a:path w="15907" h="1727" extrusionOk="0">
                    <a:moveTo>
                      <a:pt x="1374" y="0"/>
                    </a:moveTo>
                    <a:lnTo>
                      <a:pt x="0" y="873"/>
                    </a:lnTo>
                    <a:lnTo>
                      <a:pt x="1374" y="1727"/>
                    </a:lnTo>
                    <a:lnTo>
                      <a:pt x="14533" y="1727"/>
                    </a:lnTo>
                    <a:lnTo>
                      <a:pt x="15907" y="873"/>
                    </a:lnTo>
                    <a:lnTo>
                      <a:pt x="14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08" name="Google Shape;1108;p23"/>
            <p:cNvGrpSpPr/>
            <p:nvPr/>
          </p:nvGrpSpPr>
          <p:grpSpPr>
            <a:xfrm>
              <a:off x="-725" y="1"/>
              <a:ext cx="1711190" cy="5143565"/>
              <a:chOff x="-725" y="-2"/>
              <a:chExt cx="1496057" cy="3331756"/>
            </a:xfrm>
          </p:grpSpPr>
          <p:grpSp>
            <p:nvGrpSpPr>
              <p:cNvPr id="1109" name="Google Shape;1109;p23"/>
              <p:cNvGrpSpPr/>
              <p:nvPr/>
            </p:nvGrpSpPr>
            <p:grpSpPr>
              <a:xfrm>
                <a:off x="-113" y="-2"/>
                <a:ext cx="1495445" cy="779920"/>
                <a:chOff x="0" y="-10"/>
                <a:chExt cx="1772064" cy="924185"/>
              </a:xfrm>
            </p:grpSpPr>
            <p:sp>
              <p:nvSpPr>
                <p:cNvPr id="1110" name="Google Shape;1110;p23"/>
                <p:cNvSpPr/>
                <p:nvPr/>
              </p:nvSpPr>
              <p:spPr>
                <a:xfrm rot="-5400000">
                  <a:off x="211944" y="250079"/>
                  <a:ext cx="462152" cy="886039"/>
                </a:xfrm>
                <a:custGeom>
                  <a:avLst/>
                  <a:gdLst/>
                  <a:ahLst/>
                  <a:cxnLst/>
                  <a:rect l="l" t="t" r="r" b="b"/>
                  <a:pathLst>
                    <a:path w="8539" h="16371" extrusionOk="0">
                      <a:moveTo>
                        <a:pt x="0" y="0"/>
                      </a:moveTo>
                      <a:lnTo>
                        <a:pt x="0" y="16371"/>
                      </a:lnTo>
                      <a:lnTo>
                        <a:pt x="8538" y="16371"/>
                      </a:lnTo>
                      <a:lnTo>
                        <a:pt x="8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1" name="Google Shape;1111;p23"/>
                <p:cNvSpPr/>
                <p:nvPr/>
              </p:nvSpPr>
              <p:spPr>
                <a:xfrm rot="-5400000">
                  <a:off x="211944" y="250079"/>
                  <a:ext cx="462152" cy="886039"/>
                </a:xfrm>
                <a:custGeom>
                  <a:avLst/>
                  <a:gdLst/>
                  <a:ahLst/>
                  <a:cxnLst/>
                  <a:rect l="l" t="t" r="r" b="b"/>
                  <a:pathLst>
                    <a:path w="8539" h="16371" extrusionOk="0">
                      <a:moveTo>
                        <a:pt x="8538" y="0"/>
                      </a:moveTo>
                      <a:lnTo>
                        <a:pt x="0" y="16371"/>
                      </a:lnTo>
                      <a:lnTo>
                        <a:pt x="8538" y="16371"/>
                      </a:lnTo>
                      <a:lnTo>
                        <a:pt x="85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2" name="Google Shape;1112;p23"/>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85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3" name="Google Shape;1113;p23"/>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4" name="Google Shape;1114;p23"/>
                <p:cNvSpPr/>
                <p:nvPr/>
              </p:nvSpPr>
              <p:spPr>
                <a:xfrm rot="-5400000">
                  <a:off x="1097969" y="-212008"/>
                  <a:ext cx="462098" cy="886094"/>
                </a:xfrm>
                <a:custGeom>
                  <a:avLst/>
                  <a:gdLst/>
                  <a:ahLst/>
                  <a:cxnLst/>
                  <a:rect l="l" t="t" r="r" b="b"/>
                  <a:pathLst>
                    <a:path w="8538" h="16372" extrusionOk="0">
                      <a:moveTo>
                        <a:pt x="0" y="1"/>
                      </a:moveTo>
                      <a:lnTo>
                        <a:pt x="0" y="16371"/>
                      </a:lnTo>
                      <a:lnTo>
                        <a:pt x="8538" y="16371"/>
                      </a:lnTo>
                      <a:lnTo>
                        <a:pt x="85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5" name="Google Shape;1115;p23"/>
                <p:cNvSpPr/>
                <p:nvPr/>
              </p:nvSpPr>
              <p:spPr>
                <a:xfrm rot="-5400000">
                  <a:off x="1097969" y="-212008"/>
                  <a:ext cx="462098" cy="886094"/>
                </a:xfrm>
                <a:custGeom>
                  <a:avLst/>
                  <a:gdLst/>
                  <a:ahLst/>
                  <a:cxnLst/>
                  <a:rect l="l" t="t" r="r" b="b"/>
                  <a:pathLst>
                    <a:path w="8538" h="16372" extrusionOk="0">
                      <a:moveTo>
                        <a:pt x="0" y="1"/>
                      </a:moveTo>
                      <a:lnTo>
                        <a:pt x="0" y="16371"/>
                      </a:lnTo>
                      <a:lnTo>
                        <a:pt x="85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6" name="Google Shape;1116;p23"/>
                <p:cNvSpPr/>
                <p:nvPr/>
              </p:nvSpPr>
              <p:spPr>
                <a:xfrm rot="-5400000">
                  <a:off x="1097942" y="250052"/>
                  <a:ext cx="462152" cy="886094"/>
                </a:xfrm>
                <a:custGeom>
                  <a:avLst/>
                  <a:gdLst/>
                  <a:ahLst/>
                  <a:cxnLst/>
                  <a:rect l="l" t="t" r="r" b="b"/>
                  <a:pathLst>
                    <a:path w="8539" h="16372" extrusionOk="0">
                      <a:moveTo>
                        <a:pt x="0" y="1"/>
                      </a:moveTo>
                      <a:lnTo>
                        <a:pt x="0" y="16371"/>
                      </a:lnTo>
                      <a:lnTo>
                        <a:pt x="8538" y="16371"/>
                      </a:lnTo>
                      <a:lnTo>
                        <a:pt x="85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7" name="Google Shape;1117;p23"/>
                <p:cNvSpPr/>
                <p:nvPr/>
              </p:nvSpPr>
              <p:spPr>
                <a:xfrm rot="-5400000">
                  <a:off x="1097942" y="250052"/>
                  <a:ext cx="462152" cy="886094"/>
                </a:xfrm>
                <a:custGeom>
                  <a:avLst/>
                  <a:gdLst/>
                  <a:ahLst/>
                  <a:cxnLst/>
                  <a:rect l="l" t="t" r="r" b="b"/>
                  <a:pathLst>
                    <a:path w="8539" h="16372" extrusionOk="0">
                      <a:moveTo>
                        <a:pt x="0" y="1"/>
                      </a:moveTo>
                      <a:lnTo>
                        <a:pt x="8538" y="16371"/>
                      </a:lnTo>
                      <a:lnTo>
                        <a:pt x="85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18" name="Google Shape;1118;p23"/>
              <p:cNvGrpSpPr/>
              <p:nvPr/>
            </p:nvGrpSpPr>
            <p:grpSpPr>
              <a:xfrm>
                <a:off x="-113" y="779910"/>
                <a:ext cx="1495445" cy="779920"/>
                <a:chOff x="0" y="-10"/>
                <a:chExt cx="1772064" cy="924185"/>
              </a:xfrm>
            </p:grpSpPr>
            <p:sp>
              <p:nvSpPr>
                <p:cNvPr id="1119" name="Google Shape;1119;p23"/>
                <p:cNvSpPr/>
                <p:nvPr/>
              </p:nvSpPr>
              <p:spPr>
                <a:xfrm rot="-5400000">
                  <a:off x="211944" y="250079"/>
                  <a:ext cx="462152" cy="886039"/>
                </a:xfrm>
                <a:custGeom>
                  <a:avLst/>
                  <a:gdLst/>
                  <a:ahLst/>
                  <a:cxnLst/>
                  <a:rect l="l" t="t" r="r" b="b"/>
                  <a:pathLst>
                    <a:path w="8539" h="16371" extrusionOk="0">
                      <a:moveTo>
                        <a:pt x="0" y="0"/>
                      </a:moveTo>
                      <a:lnTo>
                        <a:pt x="0" y="16371"/>
                      </a:lnTo>
                      <a:lnTo>
                        <a:pt x="8538" y="16371"/>
                      </a:lnTo>
                      <a:lnTo>
                        <a:pt x="8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0" name="Google Shape;1120;p23"/>
                <p:cNvSpPr/>
                <p:nvPr/>
              </p:nvSpPr>
              <p:spPr>
                <a:xfrm rot="-5400000">
                  <a:off x="211944" y="250079"/>
                  <a:ext cx="462152" cy="886039"/>
                </a:xfrm>
                <a:custGeom>
                  <a:avLst/>
                  <a:gdLst/>
                  <a:ahLst/>
                  <a:cxnLst/>
                  <a:rect l="l" t="t" r="r" b="b"/>
                  <a:pathLst>
                    <a:path w="8539" h="16371" extrusionOk="0">
                      <a:moveTo>
                        <a:pt x="8538" y="0"/>
                      </a:moveTo>
                      <a:lnTo>
                        <a:pt x="0" y="16371"/>
                      </a:lnTo>
                      <a:lnTo>
                        <a:pt x="8538" y="16371"/>
                      </a:lnTo>
                      <a:lnTo>
                        <a:pt x="85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1" name="Google Shape;1121;p23"/>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85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2" name="Google Shape;1122;p23"/>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3" name="Google Shape;1123;p23"/>
                <p:cNvSpPr/>
                <p:nvPr/>
              </p:nvSpPr>
              <p:spPr>
                <a:xfrm rot="-5400000">
                  <a:off x="1097969" y="-212008"/>
                  <a:ext cx="462098" cy="886094"/>
                </a:xfrm>
                <a:custGeom>
                  <a:avLst/>
                  <a:gdLst/>
                  <a:ahLst/>
                  <a:cxnLst/>
                  <a:rect l="l" t="t" r="r" b="b"/>
                  <a:pathLst>
                    <a:path w="8538" h="16372" extrusionOk="0">
                      <a:moveTo>
                        <a:pt x="0" y="1"/>
                      </a:moveTo>
                      <a:lnTo>
                        <a:pt x="0" y="16371"/>
                      </a:lnTo>
                      <a:lnTo>
                        <a:pt x="8538" y="16371"/>
                      </a:lnTo>
                      <a:lnTo>
                        <a:pt x="85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4" name="Google Shape;1124;p23"/>
                <p:cNvSpPr/>
                <p:nvPr/>
              </p:nvSpPr>
              <p:spPr>
                <a:xfrm rot="-5400000">
                  <a:off x="1097969" y="-212008"/>
                  <a:ext cx="462098" cy="886094"/>
                </a:xfrm>
                <a:custGeom>
                  <a:avLst/>
                  <a:gdLst/>
                  <a:ahLst/>
                  <a:cxnLst/>
                  <a:rect l="l" t="t" r="r" b="b"/>
                  <a:pathLst>
                    <a:path w="8538" h="16372" extrusionOk="0">
                      <a:moveTo>
                        <a:pt x="0" y="1"/>
                      </a:moveTo>
                      <a:lnTo>
                        <a:pt x="0" y="16371"/>
                      </a:lnTo>
                      <a:lnTo>
                        <a:pt x="85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5" name="Google Shape;1125;p23"/>
                <p:cNvSpPr/>
                <p:nvPr/>
              </p:nvSpPr>
              <p:spPr>
                <a:xfrm rot="-5400000">
                  <a:off x="1097942" y="250052"/>
                  <a:ext cx="462152" cy="886094"/>
                </a:xfrm>
                <a:custGeom>
                  <a:avLst/>
                  <a:gdLst/>
                  <a:ahLst/>
                  <a:cxnLst/>
                  <a:rect l="l" t="t" r="r" b="b"/>
                  <a:pathLst>
                    <a:path w="8539" h="16372" extrusionOk="0">
                      <a:moveTo>
                        <a:pt x="0" y="1"/>
                      </a:moveTo>
                      <a:lnTo>
                        <a:pt x="0" y="16371"/>
                      </a:lnTo>
                      <a:lnTo>
                        <a:pt x="8538" y="16371"/>
                      </a:lnTo>
                      <a:lnTo>
                        <a:pt x="85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6" name="Google Shape;1126;p23"/>
                <p:cNvSpPr/>
                <p:nvPr/>
              </p:nvSpPr>
              <p:spPr>
                <a:xfrm rot="-5400000">
                  <a:off x="1097942" y="250052"/>
                  <a:ext cx="462152" cy="886094"/>
                </a:xfrm>
                <a:custGeom>
                  <a:avLst/>
                  <a:gdLst/>
                  <a:ahLst/>
                  <a:cxnLst/>
                  <a:rect l="l" t="t" r="r" b="b"/>
                  <a:pathLst>
                    <a:path w="8539" h="16372" extrusionOk="0">
                      <a:moveTo>
                        <a:pt x="0" y="1"/>
                      </a:moveTo>
                      <a:lnTo>
                        <a:pt x="8538" y="16371"/>
                      </a:lnTo>
                      <a:lnTo>
                        <a:pt x="85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27" name="Google Shape;1127;p23"/>
              <p:cNvSpPr/>
              <p:nvPr/>
            </p:nvSpPr>
            <p:spPr>
              <a:xfrm>
                <a:off x="-725" y="3119655"/>
                <a:ext cx="1495500" cy="2121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128" name="Google Shape;1128;p23"/>
              <p:cNvSpPr/>
              <p:nvPr/>
            </p:nvSpPr>
            <p:spPr>
              <a:xfrm>
                <a:off x="45961" y="3194510"/>
                <a:ext cx="72600" cy="62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129" name="Google Shape;1129;p23"/>
              <p:cNvSpPr/>
              <p:nvPr/>
            </p:nvSpPr>
            <p:spPr>
              <a:xfrm>
                <a:off x="193686" y="3194510"/>
                <a:ext cx="72600" cy="62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130" name="Google Shape;1130;p23"/>
              <p:cNvSpPr/>
              <p:nvPr/>
            </p:nvSpPr>
            <p:spPr>
              <a:xfrm>
                <a:off x="341411" y="3194510"/>
                <a:ext cx="72600" cy="62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131" name="Google Shape;1131;p23"/>
              <p:cNvSpPr/>
              <p:nvPr/>
            </p:nvSpPr>
            <p:spPr>
              <a:xfrm>
                <a:off x="489136" y="3194510"/>
                <a:ext cx="72600" cy="62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132" name="Google Shape;1132;p23"/>
              <p:cNvSpPr/>
              <p:nvPr/>
            </p:nvSpPr>
            <p:spPr>
              <a:xfrm>
                <a:off x="636861" y="3194510"/>
                <a:ext cx="72600" cy="62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133" name="Google Shape;1133;p23"/>
              <p:cNvSpPr/>
              <p:nvPr/>
            </p:nvSpPr>
            <p:spPr>
              <a:xfrm>
                <a:off x="784586" y="3194510"/>
                <a:ext cx="72600" cy="62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134" name="Google Shape;1134;p23"/>
              <p:cNvSpPr/>
              <p:nvPr/>
            </p:nvSpPr>
            <p:spPr>
              <a:xfrm>
                <a:off x="932311" y="3194510"/>
                <a:ext cx="72600" cy="62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135" name="Google Shape;1135;p23"/>
              <p:cNvSpPr/>
              <p:nvPr/>
            </p:nvSpPr>
            <p:spPr>
              <a:xfrm>
                <a:off x="1080036" y="3194510"/>
                <a:ext cx="72600" cy="62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136" name="Google Shape;1136;p23"/>
              <p:cNvSpPr/>
              <p:nvPr/>
            </p:nvSpPr>
            <p:spPr>
              <a:xfrm>
                <a:off x="1227761" y="3194510"/>
                <a:ext cx="72600" cy="62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137" name="Google Shape;1137;p23"/>
              <p:cNvSpPr/>
              <p:nvPr/>
            </p:nvSpPr>
            <p:spPr>
              <a:xfrm>
                <a:off x="1375486" y="3194510"/>
                <a:ext cx="72600" cy="62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1138" name="Google Shape;1138;p23"/>
              <p:cNvGrpSpPr/>
              <p:nvPr/>
            </p:nvGrpSpPr>
            <p:grpSpPr>
              <a:xfrm>
                <a:off x="-113" y="1559823"/>
                <a:ext cx="1495445" cy="779920"/>
                <a:chOff x="0" y="-10"/>
                <a:chExt cx="1772064" cy="924185"/>
              </a:xfrm>
            </p:grpSpPr>
            <p:sp>
              <p:nvSpPr>
                <p:cNvPr id="1139" name="Google Shape;1139;p23"/>
                <p:cNvSpPr/>
                <p:nvPr/>
              </p:nvSpPr>
              <p:spPr>
                <a:xfrm rot="-5400000">
                  <a:off x="211944" y="250079"/>
                  <a:ext cx="462152" cy="886039"/>
                </a:xfrm>
                <a:custGeom>
                  <a:avLst/>
                  <a:gdLst/>
                  <a:ahLst/>
                  <a:cxnLst/>
                  <a:rect l="l" t="t" r="r" b="b"/>
                  <a:pathLst>
                    <a:path w="8539" h="16371" extrusionOk="0">
                      <a:moveTo>
                        <a:pt x="0" y="0"/>
                      </a:moveTo>
                      <a:lnTo>
                        <a:pt x="0" y="16371"/>
                      </a:lnTo>
                      <a:lnTo>
                        <a:pt x="8538" y="16371"/>
                      </a:lnTo>
                      <a:lnTo>
                        <a:pt x="8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0" name="Google Shape;1140;p23"/>
                <p:cNvSpPr/>
                <p:nvPr/>
              </p:nvSpPr>
              <p:spPr>
                <a:xfrm rot="-5400000">
                  <a:off x="211944" y="250079"/>
                  <a:ext cx="462152" cy="886039"/>
                </a:xfrm>
                <a:custGeom>
                  <a:avLst/>
                  <a:gdLst/>
                  <a:ahLst/>
                  <a:cxnLst/>
                  <a:rect l="l" t="t" r="r" b="b"/>
                  <a:pathLst>
                    <a:path w="8539" h="16371" extrusionOk="0">
                      <a:moveTo>
                        <a:pt x="8538" y="0"/>
                      </a:moveTo>
                      <a:lnTo>
                        <a:pt x="0" y="16371"/>
                      </a:lnTo>
                      <a:lnTo>
                        <a:pt x="8538" y="16371"/>
                      </a:lnTo>
                      <a:lnTo>
                        <a:pt x="85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1" name="Google Shape;1141;p23"/>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85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2" name="Google Shape;1142;p23"/>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3" name="Google Shape;1143;p23"/>
                <p:cNvSpPr/>
                <p:nvPr/>
              </p:nvSpPr>
              <p:spPr>
                <a:xfrm rot="-5400000">
                  <a:off x="1097969" y="-212008"/>
                  <a:ext cx="462098" cy="886094"/>
                </a:xfrm>
                <a:custGeom>
                  <a:avLst/>
                  <a:gdLst/>
                  <a:ahLst/>
                  <a:cxnLst/>
                  <a:rect l="l" t="t" r="r" b="b"/>
                  <a:pathLst>
                    <a:path w="8538" h="16372" extrusionOk="0">
                      <a:moveTo>
                        <a:pt x="0" y="1"/>
                      </a:moveTo>
                      <a:lnTo>
                        <a:pt x="0" y="16371"/>
                      </a:lnTo>
                      <a:lnTo>
                        <a:pt x="8538" y="16371"/>
                      </a:lnTo>
                      <a:lnTo>
                        <a:pt x="85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4" name="Google Shape;1144;p23"/>
                <p:cNvSpPr/>
                <p:nvPr/>
              </p:nvSpPr>
              <p:spPr>
                <a:xfrm rot="-5400000">
                  <a:off x="1097969" y="-212008"/>
                  <a:ext cx="462098" cy="886094"/>
                </a:xfrm>
                <a:custGeom>
                  <a:avLst/>
                  <a:gdLst/>
                  <a:ahLst/>
                  <a:cxnLst/>
                  <a:rect l="l" t="t" r="r" b="b"/>
                  <a:pathLst>
                    <a:path w="8538" h="16372" extrusionOk="0">
                      <a:moveTo>
                        <a:pt x="0" y="1"/>
                      </a:moveTo>
                      <a:lnTo>
                        <a:pt x="0" y="16371"/>
                      </a:lnTo>
                      <a:lnTo>
                        <a:pt x="85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5" name="Google Shape;1145;p23"/>
                <p:cNvSpPr/>
                <p:nvPr/>
              </p:nvSpPr>
              <p:spPr>
                <a:xfrm rot="-5400000">
                  <a:off x="1097942" y="250052"/>
                  <a:ext cx="462152" cy="886094"/>
                </a:xfrm>
                <a:custGeom>
                  <a:avLst/>
                  <a:gdLst/>
                  <a:ahLst/>
                  <a:cxnLst/>
                  <a:rect l="l" t="t" r="r" b="b"/>
                  <a:pathLst>
                    <a:path w="8539" h="16372" extrusionOk="0">
                      <a:moveTo>
                        <a:pt x="0" y="1"/>
                      </a:moveTo>
                      <a:lnTo>
                        <a:pt x="0" y="16371"/>
                      </a:lnTo>
                      <a:lnTo>
                        <a:pt x="8538" y="16371"/>
                      </a:lnTo>
                      <a:lnTo>
                        <a:pt x="85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6" name="Google Shape;1146;p23"/>
                <p:cNvSpPr/>
                <p:nvPr/>
              </p:nvSpPr>
              <p:spPr>
                <a:xfrm rot="-5400000">
                  <a:off x="1097942" y="250052"/>
                  <a:ext cx="462152" cy="886094"/>
                </a:xfrm>
                <a:custGeom>
                  <a:avLst/>
                  <a:gdLst/>
                  <a:ahLst/>
                  <a:cxnLst/>
                  <a:rect l="l" t="t" r="r" b="b"/>
                  <a:pathLst>
                    <a:path w="8539" h="16372" extrusionOk="0">
                      <a:moveTo>
                        <a:pt x="0" y="1"/>
                      </a:moveTo>
                      <a:lnTo>
                        <a:pt x="8538" y="16371"/>
                      </a:lnTo>
                      <a:lnTo>
                        <a:pt x="85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47" name="Google Shape;1147;p23"/>
              <p:cNvGrpSpPr/>
              <p:nvPr/>
            </p:nvGrpSpPr>
            <p:grpSpPr>
              <a:xfrm>
                <a:off x="-113" y="2339735"/>
                <a:ext cx="1495445" cy="779920"/>
                <a:chOff x="0" y="-10"/>
                <a:chExt cx="1772064" cy="924185"/>
              </a:xfrm>
            </p:grpSpPr>
            <p:sp>
              <p:nvSpPr>
                <p:cNvPr id="1148" name="Google Shape;1148;p23"/>
                <p:cNvSpPr/>
                <p:nvPr/>
              </p:nvSpPr>
              <p:spPr>
                <a:xfrm rot="-5400000">
                  <a:off x="211944" y="250079"/>
                  <a:ext cx="462152" cy="886039"/>
                </a:xfrm>
                <a:custGeom>
                  <a:avLst/>
                  <a:gdLst/>
                  <a:ahLst/>
                  <a:cxnLst/>
                  <a:rect l="l" t="t" r="r" b="b"/>
                  <a:pathLst>
                    <a:path w="8539" h="16371" extrusionOk="0">
                      <a:moveTo>
                        <a:pt x="0" y="0"/>
                      </a:moveTo>
                      <a:lnTo>
                        <a:pt x="0" y="16371"/>
                      </a:lnTo>
                      <a:lnTo>
                        <a:pt x="8538" y="16371"/>
                      </a:lnTo>
                      <a:lnTo>
                        <a:pt x="8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9" name="Google Shape;1149;p23"/>
                <p:cNvSpPr/>
                <p:nvPr/>
              </p:nvSpPr>
              <p:spPr>
                <a:xfrm rot="-5400000">
                  <a:off x="211944" y="250079"/>
                  <a:ext cx="462152" cy="886039"/>
                </a:xfrm>
                <a:custGeom>
                  <a:avLst/>
                  <a:gdLst/>
                  <a:ahLst/>
                  <a:cxnLst/>
                  <a:rect l="l" t="t" r="r" b="b"/>
                  <a:pathLst>
                    <a:path w="8539" h="16371" extrusionOk="0">
                      <a:moveTo>
                        <a:pt x="8538" y="0"/>
                      </a:moveTo>
                      <a:lnTo>
                        <a:pt x="0" y="16371"/>
                      </a:lnTo>
                      <a:lnTo>
                        <a:pt x="8538" y="16371"/>
                      </a:lnTo>
                      <a:lnTo>
                        <a:pt x="85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0" name="Google Shape;1150;p23"/>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85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1" name="Google Shape;1151;p23"/>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2" name="Google Shape;1152;p23"/>
                <p:cNvSpPr/>
                <p:nvPr/>
              </p:nvSpPr>
              <p:spPr>
                <a:xfrm rot="-5400000">
                  <a:off x="1097969" y="-212008"/>
                  <a:ext cx="462098" cy="886094"/>
                </a:xfrm>
                <a:custGeom>
                  <a:avLst/>
                  <a:gdLst/>
                  <a:ahLst/>
                  <a:cxnLst/>
                  <a:rect l="l" t="t" r="r" b="b"/>
                  <a:pathLst>
                    <a:path w="8538" h="16372" extrusionOk="0">
                      <a:moveTo>
                        <a:pt x="0" y="1"/>
                      </a:moveTo>
                      <a:lnTo>
                        <a:pt x="0" y="16371"/>
                      </a:lnTo>
                      <a:lnTo>
                        <a:pt x="8538" y="16371"/>
                      </a:lnTo>
                      <a:lnTo>
                        <a:pt x="85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3" name="Google Shape;1153;p23"/>
                <p:cNvSpPr/>
                <p:nvPr/>
              </p:nvSpPr>
              <p:spPr>
                <a:xfrm rot="-5400000">
                  <a:off x="1097969" y="-212008"/>
                  <a:ext cx="462098" cy="886094"/>
                </a:xfrm>
                <a:custGeom>
                  <a:avLst/>
                  <a:gdLst/>
                  <a:ahLst/>
                  <a:cxnLst/>
                  <a:rect l="l" t="t" r="r" b="b"/>
                  <a:pathLst>
                    <a:path w="8538" h="16372" extrusionOk="0">
                      <a:moveTo>
                        <a:pt x="0" y="1"/>
                      </a:moveTo>
                      <a:lnTo>
                        <a:pt x="0" y="16371"/>
                      </a:lnTo>
                      <a:lnTo>
                        <a:pt x="85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4" name="Google Shape;1154;p23"/>
                <p:cNvSpPr/>
                <p:nvPr/>
              </p:nvSpPr>
              <p:spPr>
                <a:xfrm rot="-5400000">
                  <a:off x="1097942" y="250052"/>
                  <a:ext cx="462152" cy="886094"/>
                </a:xfrm>
                <a:custGeom>
                  <a:avLst/>
                  <a:gdLst/>
                  <a:ahLst/>
                  <a:cxnLst/>
                  <a:rect l="l" t="t" r="r" b="b"/>
                  <a:pathLst>
                    <a:path w="8539" h="16372" extrusionOk="0">
                      <a:moveTo>
                        <a:pt x="0" y="1"/>
                      </a:moveTo>
                      <a:lnTo>
                        <a:pt x="0" y="16371"/>
                      </a:lnTo>
                      <a:lnTo>
                        <a:pt x="8538" y="16371"/>
                      </a:lnTo>
                      <a:lnTo>
                        <a:pt x="85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5" name="Google Shape;1155;p23"/>
                <p:cNvSpPr/>
                <p:nvPr/>
              </p:nvSpPr>
              <p:spPr>
                <a:xfrm rot="-5400000">
                  <a:off x="1097942" y="250052"/>
                  <a:ext cx="462152" cy="886094"/>
                </a:xfrm>
                <a:custGeom>
                  <a:avLst/>
                  <a:gdLst/>
                  <a:ahLst/>
                  <a:cxnLst/>
                  <a:rect l="l" t="t" r="r" b="b"/>
                  <a:pathLst>
                    <a:path w="8539" h="16372" extrusionOk="0">
                      <a:moveTo>
                        <a:pt x="0" y="1"/>
                      </a:moveTo>
                      <a:lnTo>
                        <a:pt x="8538" y="16371"/>
                      </a:lnTo>
                      <a:lnTo>
                        <a:pt x="85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156" name="Shape 1156"/>
        <p:cNvGrpSpPr/>
        <p:nvPr/>
      </p:nvGrpSpPr>
      <p:grpSpPr>
        <a:xfrm>
          <a:off x="0" y="0"/>
          <a:ext cx="0" cy="0"/>
          <a:chOff x="0" y="0"/>
          <a:chExt cx="0" cy="0"/>
        </a:xfrm>
      </p:grpSpPr>
      <p:pic>
        <p:nvPicPr>
          <p:cNvPr id="1157" name="Google Shape;1157;p24"/>
          <p:cNvPicPr preferRelativeResize="0"/>
          <p:nvPr/>
        </p:nvPicPr>
        <p:blipFill>
          <a:blip r:embed="rId2">
            <a:alphaModFix amt="5000"/>
          </a:blip>
          <a:stretch>
            <a:fillRect/>
          </a:stretch>
        </p:blipFill>
        <p:spPr>
          <a:xfrm>
            <a:off x="0" y="0"/>
            <a:ext cx="9144003" cy="5143500"/>
          </a:xfrm>
          <a:prstGeom prst="rect">
            <a:avLst/>
          </a:prstGeom>
          <a:noFill/>
          <a:ln>
            <a:noFill/>
          </a:ln>
        </p:spPr>
      </p:pic>
      <p:grpSp>
        <p:nvGrpSpPr>
          <p:cNvPr id="1158" name="Google Shape;1158;p24"/>
          <p:cNvGrpSpPr/>
          <p:nvPr/>
        </p:nvGrpSpPr>
        <p:grpSpPr>
          <a:xfrm>
            <a:off x="-11299" y="0"/>
            <a:ext cx="9155322" cy="5143507"/>
            <a:chOff x="-11299" y="0"/>
            <a:chExt cx="9155322" cy="5143507"/>
          </a:xfrm>
        </p:grpSpPr>
        <p:grpSp>
          <p:nvGrpSpPr>
            <p:cNvPr id="1159" name="Google Shape;1159;p24"/>
            <p:cNvGrpSpPr/>
            <p:nvPr/>
          </p:nvGrpSpPr>
          <p:grpSpPr>
            <a:xfrm>
              <a:off x="-11299" y="0"/>
              <a:ext cx="3572299" cy="1174950"/>
              <a:chOff x="-11299" y="0"/>
              <a:chExt cx="3572299" cy="1174950"/>
            </a:xfrm>
          </p:grpSpPr>
          <p:grpSp>
            <p:nvGrpSpPr>
              <p:cNvPr id="1160" name="Google Shape;1160;p24"/>
              <p:cNvGrpSpPr/>
              <p:nvPr/>
            </p:nvGrpSpPr>
            <p:grpSpPr>
              <a:xfrm>
                <a:off x="-11299" y="0"/>
                <a:ext cx="3571344" cy="502237"/>
                <a:chOff x="-24814" y="-11"/>
                <a:chExt cx="5196193" cy="727985"/>
              </a:xfrm>
            </p:grpSpPr>
            <p:sp>
              <p:nvSpPr>
                <p:cNvPr id="1161" name="Google Shape;1161;p24"/>
                <p:cNvSpPr/>
                <p:nvPr/>
              </p:nvSpPr>
              <p:spPr>
                <a:xfrm rot="10800000" flipH="1">
                  <a:off x="-10262" y="-11"/>
                  <a:ext cx="5181641" cy="727985"/>
                </a:xfrm>
                <a:custGeom>
                  <a:avLst/>
                  <a:gdLst/>
                  <a:ahLst/>
                  <a:cxnLst/>
                  <a:rect l="l" t="t" r="r" b="b"/>
                  <a:pathLst>
                    <a:path w="79403" h="11156" extrusionOk="0">
                      <a:moveTo>
                        <a:pt x="1" y="1"/>
                      </a:moveTo>
                      <a:lnTo>
                        <a:pt x="1" y="11156"/>
                      </a:lnTo>
                      <a:lnTo>
                        <a:pt x="79402" y="11156"/>
                      </a:lnTo>
                      <a:lnTo>
                        <a:pt x="79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2" name="Google Shape;1162;p24"/>
                <p:cNvSpPr/>
                <p:nvPr/>
              </p:nvSpPr>
              <p:spPr>
                <a:xfrm rot="10800000" flipH="1">
                  <a:off x="-24814" y="97738"/>
                  <a:ext cx="5181641" cy="529088"/>
                </a:xfrm>
                <a:custGeom>
                  <a:avLst/>
                  <a:gdLst/>
                  <a:ahLst/>
                  <a:cxnLst/>
                  <a:rect l="l" t="t" r="r" b="b"/>
                  <a:pathLst>
                    <a:path w="79403" h="8108" extrusionOk="0">
                      <a:moveTo>
                        <a:pt x="6831" y="1"/>
                      </a:moveTo>
                      <a:cubicBezTo>
                        <a:pt x="6761" y="1"/>
                        <a:pt x="6692" y="29"/>
                        <a:pt x="6645" y="84"/>
                      </a:cubicBezTo>
                      <a:lnTo>
                        <a:pt x="75" y="7750"/>
                      </a:lnTo>
                      <a:cubicBezTo>
                        <a:pt x="1" y="7843"/>
                        <a:pt x="19" y="7991"/>
                        <a:pt x="112" y="8047"/>
                      </a:cubicBezTo>
                      <a:cubicBezTo>
                        <a:pt x="156" y="8082"/>
                        <a:pt x="212" y="8100"/>
                        <a:pt x="267" y="8100"/>
                      </a:cubicBezTo>
                      <a:cubicBezTo>
                        <a:pt x="329" y="8100"/>
                        <a:pt x="389" y="8077"/>
                        <a:pt x="428" y="8028"/>
                      </a:cubicBezTo>
                      <a:lnTo>
                        <a:pt x="6831" y="548"/>
                      </a:lnTo>
                      <a:lnTo>
                        <a:pt x="13234" y="8028"/>
                      </a:lnTo>
                      <a:cubicBezTo>
                        <a:pt x="13281" y="8075"/>
                        <a:pt x="13346" y="8098"/>
                        <a:pt x="13411" y="8098"/>
                      </a:cubicBezTo>
                      <a:cubicBezTo>
                        <a:pt x="13476" y="8098"/>
                        <a:pt x="13541" y="8075"/>
                        <a:pt x="13587" y="8028"/>
                      </a:cubicBezTo>
                      <a:lnTo>
                        <a:pt x="19990" y="548"/>
                      </a:lnTo>
                      <a:lnTo>
                        <a:pt x="26375" y="8028"/>
                      </a:lnTo>
                      <a:cubicBezTo>
                        <a:pt x="26431" y="8075"/>
                        <a:pt x="26496" y="8098"/>
                        <a:pt x="26559" y="8098"/>
                      </a:cubicBezTo>
                      <a:cubicBezTo>
                        <a:pt x="26621" y="8098"/>
                        <a:pt x="26682" y="8075"/>
                        <a:pt x="26728" y="8028"/>
                      </a:cubicBezTo>
                      <a:lnTo>
                        <a:pt x="33131" y="548"/>
                      </a:lnTo>
                      <a:lnTo>
                        <a:pt x="39535" y="8028"/>
                      </a:lnTo>
                      <a:lnTo>
                        <a:pt x="39553" y="8028"/>
                      </a:lnTo>
                      <a:cubicBezTo>
                        <a:pt x="39553" y="8028"/>
                        <a:pt x="39553" y="8047"/>
                        <a:pt x="39572" y="8047"/>
                      </a:cubicBezTo>
                      <a:lnTo>
                        <a:pt x="39590" y="8047"/>
                      </a:lnTo>
                      <a:cubicBezTo>
                        <a:pt x="39609" y="8065"/>
                        <a:pt x="39609" y="8065"/>
                        <a:pt x="39627" y="8065"/>
                      </a:cubicBezTo>
                      <a:lnTo>
                        <a:pt x="39665" y="8084"/>
                      </a:lnTo>
                      <a:lnTo>
                        <a:pt x="39757" y="8084"/>
                      </a:lnTo>
                      <a:cubicBezTo>
                        <a:pt x="39776" y="8084"/>
                        <a:pt x="39776" y="8084"/>
                        <a:pt x="39794" y="8065"/>
                      </a:cubicBezTo>
                      <a:cubicBezTo>
                        <a:pt x="39813" y="8065"/>
                        <a:pt x="39813" y="8065"/>
                        <a:pt x="39832" y="8047"/>
                      </a:cubicBezTo>
                      <a:lnTo>
                        <a:pt x="39850" y="8047"/>
                      </a:lnTo>
                      <a:lnTo>
                        <a:pt x="39869" y="8028"/>
                      </a:lnTo>
                      <a:lnTo>
                        <a:pt x="39887" y="8028"/>
                      </a:lnTo>
                      <a:lnTo>
                        <a:pt x="46291" y="548"/>
                      </a:lnTo>
                      <a:lnTo>
                        <a:pt x="52675" y="8028"/>
                      </a:lnTo>
                      <a:cubicBezTo>
                        <a:pt x="52722" y="8075"/>
                        <a:pt x="52787" y="8098"/>
                        <a:pt x="52852" y="8098"/>
                      </a:cubicBezTo>
                      <a:cubicBezTo>
                        <a:pt x="52917" y="8098"/>
                        <a:pt x="52982" y="8075"/>
                        <a:pt x="53028" y="8028"/>
                      </a:cubicBezTo>
                      <a:lnTo>
                        <a:pt x="59431" y="548"/>
                      </a:lnTo>
                      <a:lnTo>
                        <a:pt x="65835" y="8028"/>
                      </a:lnTo>
                      <a:cubicBezTo>
                        <a:pt x="65881" y="8075"/>
                        <a:pt x="65942" y="8098"/>
                        <a:pt x="66004" y="8098"/>
                      </a:cubicBezTo>
                      <a:cubicBezTo>
                        <a:pt x="66067" y="8098"/>
                        <a:pt x="66132" y="8075"/>
                        <a:pt x="66187" y="8028"/>
                      </a:cubicBezTo>
                      <a:lnTo>
                        <a:pt x="72572" y="548"/>
                      </a:lnTo>
                      <a:lnTo>
                        <a:pt x="78976" y="8028"/>
                      </a:lnTo>
                      <a:cubicBezTo>
                        <a:pt x="79016" y="8079"/>
                        <a:pt x="79080" y="8108"/>
                        <a:pt x="79144" y="8108"/>
                      </a:cubicBezTo>
                      <a:cubicBezTo>
                        <a:pt x="79196" y="8108"/>
                        <a:pt x="79249" y="8089"/>
                        <a:pt x="79291" y="8047"/>
                      </a:cubicBezTo>
                      <a:cubicBezTo>
                        <a:pt x="79403" y="7991"/>
                        <a:pt x="79403" y="7843"/>
                        <a:pt x="79328" y="7750"/>
                      </a:cubicBezTo>
                      <a:lnTo>
                        <a:pt x="72758" y="84"/>
                      </a:lnTo>
                      <a:cubicBezTo>
                        <a:pt x="72711" y="29"/>
                        <a:pt x="72647" y="1"/>
                        <a:pt x="72582" y="1"/>
                      </a:cubicBezTo>
                      <a:cubicBezTo>
                        <a:pt x="72517" y="1"/>
                        <a:pt x="72452" y="29"/>
                        <a:pt x="72405" y="84"/>
                      </a:cubicBezTo>
                      <a:lnTo>
                        <a:pt x="66002" y="7546"/>
                      </a:lnTo>
                      <a:lnTo>
                        <a:pt x="59617" y="84"/>
                      </a:lnTo>
                      <a:cubicBezTo>
                        <a:pt x="59571" y="29"/>
                        <a:pt x="59501" y="1"/>
                        <a:pt x="59434" y="1"/>
                      </a:cubicBezTo>
                      <a:cubicBezTo>
                        <a:pt x="59367" y="1"/>
                        <a:pt x="59302" y="29"/>
                        <a:pt x="59264" y="84"/>
                      </a:cubicBezTo>
                      <a:lnTo>
                        <a:pt x="52861" y="7546"/>
                      </a:lnTo>
                      <a:lnTo>
                        <a:pt x="46458" y="84"/>
                      </a:lnTo>
                      <a:cubicBezTo>
                        <a:pt x="46421" y="29"/>
                        <a:pt x="46346" y="10"/>
                        <a:pt x="46291" y="10"/>
                      </a:cubicBezTo>
                      <a:cubicBezTo>
                        <a:pt x="46216" y="10"/>
                        <a:pt x="46142" y="29"/>
                        <a:pt x="46105" y="84"/>
                      </a:cubicBezTo>
                      <a:lnTo>
                        <a:pt x="39702" y="7546"/>
                      </a:lnTo>
                      <a:lnTo>
                        <a:pt x="33298" y="84"/>
                      </a:lnTo>
                      <a:cubicBezTo>
                        <a:pt x="33261" y="29"/>
                        <a:pt x="33196" y="1"/>
                        <a:pt x="33129" y="1"/>
                      </a:cubicBezTo>
                      <a:cubicBezTo>
                        <a:pt x="33062" y="1"/>
                        <a:pt x="32992" y="29"/>
                        <a:pt x="32946" y="84"/>
                      </a:cubicBezTo>
                      <a:lnTo>
                        <a:pt x="26561" y="7546"/>
                      </a:lnTo>
                      <a:lnTo>
                        <a:pt x="20158" y="84"/>
                      </a:lnTo>
                      <a:cubicBezTo>
                        <a:pt x="20111" y="29"/>
                        <a:pt x="20046" y="1"/>
                        <a:pt x="19981" y="1"/>
                      </a:cubicBezTo>
                      <a:cubicBezTo>
                        <a:pt x="19916" y="1"/>
                        <a:pt x="19851" y="29"/>
                        <a:pt x="19805" y="84"/>
                      </a:cubicBezTo>
                      <a:lnTo>
                        <a:pt x="13401" y="7546"/>
                      </a:lnTo>
                      <a:lnTo>
                        <a:pt x="7017" y="84"/>
                      </a:lnTo>
                      <a:cubicBezTo>
                        <a:pt x="6970" y="29"/>
                        <a:pt x="6901" y="1"/>
                        <a:pt x="68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3" name="Google Shape;1163;p24"/>
                <p:cNvSpPr/>
                <p:nvPr/>
              </p:nvSpPr>
              <p:spPr>
                <a:xfrm rot="10800000" flipH="1">
                  <a:off x="118097" y="82332"/>
                  <a:ext cx="605720" cy="384026"/>
                </a:xfrm>
                <a:custGeom>
                  <a:avLst/>
                  <a:gdLst/>
                  <a:ahLst/>
                  <a:cxnLst/>
                  <a:rect l="l" t="t" r="r" b="b"/>
                  <a:pathLst>
                    <a:path w="9282" h="5885" extrusionOk="0">
                      <a:moveTo>
                        <a:pt x="4641" y="1"/>
                      </a:moveTo>
                      <a:lnTo>
                        <a:pt x="1" y="5885"/>
                      </a:lnTo>
                      <a:lnTo>
                        <a:pt x="9281" y="5885"/>
                      </a:lnTo>
                      <a:lnTo>
                        <a:pt x="46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4" name="Google Shape;1164;p24"/>
                <p:cNvSpPr/>
                <p:nvPr/>
              </p:nvSpPr>
              <p:spPr>
                <a:xfrm rot="10800000" flipH="1">
                  <a:off x="978047" y="82332"/>
                  <a:ext cx="605720" cy="384026"/>
                </a:xfrm>
                <a:custGeom>
                  <a:avLst/>
                  <a:gdLst/>
                  <a:ahLst/>
                  <a:cxnLst/>
                  <a:rect l="l" t="t" r="r" b="b"/>
                  <a:pathLst>
                    <a:path w="9282" h="5885" extrusionOk="0">
                      <a:moveTo>
                        <a:pt x="4641" y="1"/>
                      </a:moveTo>
                      <a:lnTo>
                        <a:pt x="1" y="5885"/>
                      </a:lnTo>
                      <a:lnTo>
                        <a:pt x="9281" y="5885"/>
                      </a:lnTo>
                      <a:lnTo>
                        <a:pt x="46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5" name="Google Shape;1165;p24"/>
                <p:cNvSpPr/>
                <p:nvPr/>
              </p:nvSpPr>
              <p:spPr>
                <a:xfrm rot="10800000" flipH="1">
                  <a:off x="1836822" y="82332"/>
                  <a:ext cx="606895" cy="384026"/>
                </a:xfrm>
                <a:custGeom>
                  <a:avLst/>
                  <a:gdLst/>
                  <a:ahLst/>
                  <a:cxnLst/>
                  <a:rect l="l" t="t" r="r" b="b"/>
                  <a:pathLst>
                    <a:path w="9300" h="5885" extrusionOk="0">
                      <a:moveTo>
                        <a:pt x="4640" y="1"/>
                      </a:moveTo>
                      <a:lnTo>
                        <a:pt x="0" y="5885"/>
                      </a:lnTo>
                      <a:lnTo>
                        <a:pt x="9299" y="5885"/>
                      </a:lnTo>
                      <a:lnTo>
                        <a:pt x="46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6" name="Google Shape;1166;p24"/>
                <p:cNvSpPr/>
                <p:nvPr/>
              </p:nvSpPr>
              <p:spPr>
                <a:xfrm rot="10800000" flipH="1">
                  <a:off x="2696772" y="82332"/>
                  <a:ext cx="605655" cy="384026"/>
                </a:xfrm>
                <a:custGeom>
                  <a:avLst/>
                  <a:gdLst/>
                  <a:ahLst/>
                  <a:cxnLst/>
                  <a:rect l="l" t="t" r="r" b="b"/>
                  <a:pathLst>
                    <a:path w="9281" h="5885" extrusionOk="0">
                      <a:moveTo>
                        <a:pt x="4640" y="1"/>
                      </a:moveTo>
                      <a:lnTo>
                        <a:pt x="0" y="5885"/>
                      </a:lnTo>
                      <a:lnTo>
                        <a:pt x="9280" y="5885"/>
                      </a:lnTo>
                      <a:lnTo>
                        <a:pt x="46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7" name="Google Shape;1167;p24"/>
                <p:cNvSpPr/>
                <p:nvPr/>
              </p:nvSpPr>
              <p:spPr>
                <a:xfrm rot="10800000" flipH="1">
                  <a:off x="3556722" y="82332"/>
                  <a:ext cx="605655" cy="384026"/>
                </a:xfrm>
                <a:custGeom>
                  <a:avLst/>
                  <a:gdLst/>
                  <a:ahLst/>
                  <a:cxnLst/>
                  <a:rect l="l" t="t" r="r" b="b"/>
                  <a:pathLst>
                    <a:path w="9281" h="5885" extrusionOk="0">
                      <a:moveTo>
                        <a:pt x="4640" y="1"/>
                      </a:moveTo>
                      <a:lnTo>
                        <a:pt x="0" y="5885"/>
                      </a:lnTo>
                      <a:lnTo>
                        <a:pt x="9280" y="5885"/>
                      </a:lnTo>
                      <a:lnTo>
                        <a:pt x="46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8" name="Google Shape;1168;p24"/>
                <p:cNvSpPr/>
                <p:nvPr/>
              </p:nvSpPr>
              <p:spPr>
                <a:xfrm rot="10800000" flipH="1">
                  <a:off x="4415431" y="82332"/>
                  <a:ext cx="606895" cy="384026"/>
                </a:xfrm>
                <a:custGeom>
                  <a:avLst/>
                  <a:gdLst/>
                  <a:ahLst/>
                  <a:cxnLst/>
                  <a:rect l="l" t="t" r="r" b="b"/>
                  <a:pathLst>
                    <a:path w="9300" h="5885" extrusionOk="0">
                      <a:moveTo>
                        <a:pt x="4641" y="1"/>
                      </a:moveTo>
                      <a:lnTo>
                        <a:pt x="1" y="5885"/>
                      </a:lnTo>
                      <a:lnTo>
                        <a:pt x="9299" y="5885"/>
                      </a:lnTo>
                      <a:lnTo>
                        <a:pt x="46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9" name="Google Shape;1169;p24"/>
                <p:cNvSpPr/>
                <p:nvPr/>
              </p:nvSpPr>
              <p:spPr>
                <a:xfrm rot="10800000" flipH="1">
                  <a:off x="548072" y="242212"/>
                  <a:ext cx="605720" cy="384026"/>
                </a:xfrm>
                <a:custGeom>
                  <a:avLst/>
                  <a:gdLst/>
                  <a:ahLst/>
                  <a:cxnLst/>
                  <a:rect l="l" t="t" r="r" b="b"/>
                  <a:pathLst>
                    <a:path w="9282" h="5885" extrusionOk="0">
                      <a:moveTo>
                        <a:pt x="1" y="1"/>
                      </a:moveTo>
                      <a:lnTo>
                        <a:pt x="4641" y="5885"/>
                      </a:lnTo>
                      <a:lnTo>
                        <a:pt x="92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0" name="Google Shape;1170;p24"/>
                <p:cNvSpPr/>
                <p:nvPr/>
              </p:nvSpPr>
              <p:spPr>
                <a:xfrm rot="10800000" flipH="1">
                  <a:off x="1406847" y="242212"/>
                  <a:ext cx="606895" cy="384026"/>
                </a:xfrm>
                <a:custGeom>
                  <a:avLst/>
                  <a:gdLst/>
                  <a:ahLst/>
                  <a:cxnLst/>
                  <a:rect l="l" t="t" r="r" b="b"/>
                  <a:pathLst>
                    <a:path w="9300" h="5885" extrusionOk="0">
                      <a:moveTo>
                        <a:pt x="0" y="1"/>
                      </a:moveTo>
                      <a:lnTo>
                        <a:pt x="4659" y="5885"/>
                      </a:lnTo>
                      <a:lnTo>
                        <a:pt x="92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1" name="Google Shape;1171;p24"/>
                <p:cNvSpPr/>
                <p:nvPr/>
              </p:nvSpPr>
              <p:spPr>
                <a:xfrm rot="10800000" flipH="1">
                  <a:off x="2266797" y="242212"/>
                  <a:ext cx="605655" cy="384026"/>
                </a:xfrm>
                <a:custGeom>
                  <a:avLst/>
                  <a:gdLst/>
                  <a:ahLst/>
                  <a:cxnLst/>
                  <a:rect l="l" t="t" r="r" b="b"/>
                  <a:pathLst>
                    <a:path w="9281" h="5885" extrusionOk="0">
                      <a:moveTo>
                        <a:pt x="0" y="1"/>
                      </a:moveTo>
                      <a:lnTo>
                        <a:pt x="4640" y="5885"/>
                      </a:lnTo>
                      <a:lnTo>
                        <a:pt x="92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2" name="Google Shape;1172;p24"/>
                <p:cNvSpPr/>
                <p:nvPr/>
              </p:nvSpPr>
              <p:spPr>
                <a:xfrm rot="10800000" flipH="1">
                  <a:off x="3126747" y="242212"/>
                  <a:ext cx="605655" cy="384026"/>
                </a:xfrm>
                <a:custGeom>
                  <a:avLst/>
                  <a:gdLst/>
                  <a:ahLst/>
                  <a:cxnLst/>
                  <a:rect l="l" t="t" r="r" b="b"/>
                  <a:pathLst>
                    <a:path w="9281" h="5885" extrusionOk="0">
                      <a:moveTo>
                        <a:pt x="0" y="1"/>
                      </a:moveTo>
                      <a:lnTo>
                        <a:pt x="4640" y="5885"/>
                      </a:lnTo>
                      <a:lnTo>
                        <a:pt x="92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3" name="Google Shape;1173;p24"/>
                <p:cNvSpPr/>
                <p:nvPr/>
              </p:nvSpPr>
              <p:spPr>
                <a:xfrm rot="10800000" flipH="1">
                  <a:off x="3985457" y="242212"/>
                  <a:ext cx="606895" cy="384026"/>
                </a:xfrm>
                <a:custGeom>
                  <a:avLst/>
                  <a:gdLst/>
                  <a:ahLst/>
                  <a:cxnLst/>
                  <a:rect l="l" t="t" r="r" b="b"/>
                  <a:pathLst>
                    <a:path w="9300" h="5885" extrusionOk="0">
                      <a:moveTo>
                        <a:pt x="1" y="1"/>
                      </a:moveTo>
                      <a:lnTo>
                        <a:pt x="4659" y="5885"/>
                      </a:lnTo>
                      <a:lnTo>
                        <a:pt x="92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4" name="Google Shape;1174;p24"/>
                <p:cNvSpPr/>
                <p:nvPr/>
              </p:nvSpPr>
              <p:spPr>
                <a:xfrm rot="-5400000">
                  <a:off x="4805322" y="282888"/>
                  <a:ext cx="384000" cy="303900"/>
                </a:xfrm>
                <a:prstGeom prst="rtTriangl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175" name="Google Shape;1175;p24"/>
                <p:cNvSpPr/>
                <p:nvPr/>
              </p:nvSpPr>
              <p:spPr>
                <a:xfrm rot="5400000" flipH="1">
                  <a:off x="-50116" y="282888"/>
                  <a:ext cx="384000" cy="303900"/>
                </a:xfrm>
                <a:prstGeom prst="rtTriangl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1176" name="Google Shape;1176;p24"/>
              <p:cNvSpPr/>
              <p:nvPr/>
            </p:nvSpPr>
            <p:spPr>
              <a:xfrm rot="-5400000" flipH="1">
                <a:off x="1766700" y="-670000"/>
                <a:ext cx="27600" cy="35610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177" name="Google Shape;1177;p24"/>
              <p:cNvSpPr/>
              <p:nvPr/>
            </p:nvSpPr>
            <p:spPr>
              <a:xfrm rot="-5400000" flipH="1">
                <a:off x="1766700" y="-619350"/>
                <a:ext cx="27600" cy="35610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178" name="Google Shape;1178;p24"/>
              <p:cNvSpPr/>
              <p:nvPr/>
            </p:nvSpPr>
            <p:spPr>
              <a:xfrm rot="-5400000" flipH="1">
                <a:off x="1524150" y="-1021925"/>
                <a:ext cx="512700" cy="35610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179" name="Google Shape;1179;p24"/>
              <p:cNvSpPr/>
              <p:nvPr/>
            </p:nvSpPr>
            <p:spPr>
              <a:xfrm rot="10800000" flipH="1">
                <a:off x="1105599" y="635541"/>
                <a:ext cx="35473" cy="245888"/>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0" name="Google Shape;1180;p24"/>
              <p:cNvSpPr/>
              <p:nvPr/>
            </p:nvSpPr>
            <p:spPr>
              <a:xfrm rot="10800000" flipH="1">
                <a:off x="1000391" y="635541"/>
                <a:ext cx="34899" cy="245888"/>
              </a:xfrm>
              <a:custGeom>
                <a:avLst/>
                <a:gdLst/>
                <a:ahLst/>
                <a:cxnLst/>
                <a:rect l="l" t="t" r="r" b="b"/>
                <a:pathLst>
                  <a:path w="1096" h="7722" extrusionOk="0">
                    <a:moveTo>
                      <a:pt x="0" y="0"/>
                    </a:moveTo>
                    <a:lnTo>
                      <a:pt x="0" y="7721"/>
                    </a:lnTo>
                    <a:lnTo>
                      <a:pt x="1095" y="7721"/>
                    </a:lnTo>
                    <a:lnTo>
                      <a:pt x="10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1" name="Google Shape;1181;p24"/>
              <p:cNvSpPr/>
              <p:nvPr/>
            </p:nvSpPr>
            <p:spPr>
              <a:xfrm rot="10800000" flipH="1">
                <a:off x="894611" y="635541"/>
                <a:ext cx="35473" cy="245888"/>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2" name="Google Shape;1182;p24"/>
              <p:cNvSpPr/>
              <p:nvPr/>
            </p:nvSpPr>
            <p:spPr>
              <a:xfrm rot="10800000" flipH="1">
                <a:off x="1293385" y="740749"/>
                <a:ext cx="246493" cy="35504"/>
              </a:xfrm>
              <a:custGeom>
                <a:avLst/>
                <a:gdLst/>
                <a:ahLst/>
                <a:cxnLst/>
                <a:rect l="l" t="t" r="r" b="b"/>
                <a:pathLst>
                  <a:path w="7741" h="1115" extrusionOk="0">
                    <a:moveTo>
                      <a:pt x="1" y="1"/>
                    </a:moveTo>
                    <a:lnTo>
                      <a:pt x="1" y="1115"/>
                    </a:lnTo>
                    <a:lnTo>
                      <a:pt x="7740" y="1115"/>
                    </a:lnTo>
                    <a:lnTo>
                      <a:pt x="77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3" name="Google Shape;1183;p24"/>
              <p:cNvSpPr/>
              <p:nvPr/>
            </p:nvSpPr>
            <p:spPr>
              <a:xfrm rot="10800000" flipH="1">
                <a:off x="1293972" y="846529"/>
                <a:ext cx="246493" cy="34899"/>
              </a:xfrm>
              <a:custGeom>
                <a:avLst/>
                <a:gdLst/>
                <a:ahLst/>
                <a:cxnLst/>
                <a:rect l="l" t="t" r="r" b="b"/>
                <a:pathLst>
                  <a:path w="7741" h="1096" extrusionOk="0">
                    <a:moveTo>
                      <a:pt x="1" y="0"/>
                    </a:moveTo>
                    <a:lnTo>
                      <a:pt x="1" y="1095"/>
                    </a:lnTo>
                    <a:lnTo>
                      <a:pt x="7740" y="1095"/>
                    </a:lnTo>
                    <a:lnTo>
                      <a:pt x="7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4" name="Google Shape;1184;p24"/>
              <p:cNvSpPr/>
              <p:nvPr/>
            </p:nvSpPr>
            <p:spPr>
              <a:xfrm rot="10800000" flipH="1">
                <a:off x="2631759" y="635541"/>
                <a:ext cx="35504" cy="245888"/>
              </a:xfrm>
              <a:custGeom>
                <a:avLst/>
                <a:gdLst/>
                <a:ahLst/>
                <a:cxnLst/>
                <a:rect l="l" t="t" r="r" b="b"/>
                <a:pathLst>
                  <a:path w="1115" h="7722" extrusionOk="0">
                    <a:moveTo>
                      <a:pt x="1" y="0"/>
                    </a:moveTo>
                    <a:lnTo>
                      <a:pt x="1" y="7721"/>
                    </a:lnTo>
                    <a:lnTo>
                      <a:pt x="1115" y="7721"/>
                    </a:lnTo>
                    <a:lnTo>
                      <a:pt x="1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5" name="Google Shape;1185;p24"/>
              <p:cNvSpPr/>
              <p:nvPr/>
            </p:nvSpPr>
            <p:spPr>
              <a:xfrm rot="10800000" flipH="1">
                <a:off x="2526584" y="635541"/>
                <a:ext cx="34899" cy="245888"/>
              </a:xfrm>
              <a:custGeom>
                <a:avLst/>
                <a:gdLst/>
                <a:ahLst/>
                <a:cxnLst/>
                <a:rect l="l" t="t" r="r" b="b"/>
                <a:pathLst>
                  <a:path w="1096" h="7722" extrusionOk="0">
                    <a:moveTo>
                      <a:pt x="0" y="0"/>
                    </a:moveTo>
                    <a:lnTo>
                      <a:pt x="0" y="7721"/>
                    </a:lnTo>
                    <a:lnTo>
                      <a:pt x="1095" y="7721"/>
                    </a:lnTo>
                    <a:lnTo>
                      <a:pt x="10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6" name="Google Shape;1186;p24"/>
              <p:cNvSpPr/>
              <p:nvPr/>
            </p:nvSpPr>
            <p:spPr>
              <a:xfrm rot="10800000" flipH="1">
                <a:off x="2420771" y="635541"/>
                <a:ext cx="35504" cy="245888"/>
              </a:xfrm>
              <a:custGeom>
                <a:avLst/>
                <a:gdLst/>
                <a:ahLst/>
                <a:cxnLst/>
                <a:rect l="l" t="t" r="r" b="b"/>
                <a:pathLst>
                  <a:path w="1115" h="7722" extrusionOk="0">
                    <a:moveTo>
                      <a:pt x="1" y="0"/>
                    </a:moveTo>
                    <a:lnTo>
                      <a:pt x="1"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7" name="Google Shape;1187;p24"/>
              <p:cNvSpPr/>
              <p:nvPr/>
            </p:nvSpPr>
            <p:spPr>
              <a:xfrm rot="10800000" flipH="1">
                <a:off x="2056497" y="740749"/>
                <a:ext cx="246461" cy="35504"/>
              </a:xfrm>
              <a:custGeom>
                <a:avLst/>
                <a:gdLst/>
                <a:ahLst/>
                <a:cxnLst/>
                <a:rect l="l" t="t" r="r" b="b"/>
                <a:pathLst>
                  <a:path w="7740" h="1115" extrusionOk="0">
                    <a:moveTo>
                      <a:pt x="0" y="1"/>
                    </a:moveTo>
                    <a:lnTo>
                      <a:pt x="0" y="1115"/>
                    </a:lnTo>
                    <a:lnTo>
                      <a:pt x="7740" y="1115"/>
                    </a:lnTo>
                    <a:lnTo>
                      <a:pt x="77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8" name="Google Shape;1188;p24"/>
              <p:cNvSpPr/>
              <p:nvPr/>
            </p:nvSpPr>
            <p:spPr>
              <a:xfrm rot="10800000" flipH="1">
                <a:off x="2057085" y="846529"/>
                <a:ext cx="246461" cy="34899"/>
              </a:xfrm>
              <a:custGeom>
                <a:avLst/>
                <a:gdLst/>
                <a:ahLst/>
                <a:cxnLst/>
                <a:rect l="l" t="t" r="r" b="b"/>
                <a:pathLst>
                  <a:path w="7740" h="1096" extrusionOk="0">
                    <a:moveTo>
                      <a:pt x="0" y="0"/>
                    </a:moveTo>
                    <a:lnTo>
                      <a:pt x="0" y="1095"/>
                    </a:lnTo>
                    <a:lnTo>
                      <a:pt x="7740" y="1095"/>
                    </a:lnTo>
                    <a:lnTo>
                      <a:pt x="7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9" name="Google Shape;1189;p24"/>
              <p:cNvSpPr/>
              <p:nvPr/>
            </p:nvSpPr>
            <p:spPr>
              <a:xfrm rot="10800000" flipH="1">
                <a:off x="2783649" y="740749"/>
                <a:ext cx="246493" cy="35504"/>
              </a:xfrm>
              <a:custGeom>
                <a:avLst/>
                <a:gdLst/>
                <a:ahLst/>
                <a:cxnLst/>
                <a:rect l="l" t="t" r="r" b="b"/>
                <a:pathLst>
                  <a:path w="7741" h="1115" extrusionOk="0">
                    <a:moveTo>
                      <a:pt x="0" y="1"/>
                    </a:moveTo>
                    <a:lnTo>
                      <a:pt x="0" y="1115"/>
                    </a:lnTo>
                    <a:lnTo>
                      <a:pt x="7740" y="1115"/>
                    </a:lnTo>
                    <a:lnTo>
                      <a:pt x="77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0" name="Google Shape;1190;p24"/>
              <p:cNvSpPr/>
              <p:nvPr/>
            </p:nvSpPr>
            <p:spPr>
              <a:xfrm rot="10800000" flipH="1">
                <a:off x="2784237" y="846529"/>
                <a:ext cx="246493" cy="34899"/>
              </a:xfrm>
              <a:custGeom>
                <a:avLst/>
                <a:gdLst/>
                <a:ahLst/>
                <a:cxnLst/>
                <a:rect l="l" t="t" r="r" b="b"/>
                <a:pathLst>
                  <a:path w="7741" h="1096" extrusionOk="0">
                    <a:moveTo>
                      <a:pt x="0" y="0"/>
                    </a:moveTo>
                    <a:lnTo>
                      <a:pt x="0" y="1095"/>
                    </a:lnTo>
                    <a:lnTo>
                      <a:pt x="7740" y="1095"/>
                    </a:lnTo>
                    <a:lnTo>
                      <a:pt x="7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1" name="Google Shape;1191;p24"/>
              <p:cNvSpPr/>
              <p:nvPr/>
            </p:nvSpPr>
            <p:spPr>
              <a:xfrm rot="10800000" flipH="1">
                <a:off x="3394040" y="635541"/>
                <a:ext cx="35473" cy="245888"/>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2" name="Google Shape;1192;p24"/>
              <p:cNvSpPr/>
              <p:nvPr/>
            </p:nvSpPr>
            <p:spPr>
              <a:xfrm rot="10800000" flipH="1">
                <a:off x="3288832" y="635541"/>
                <a:ext cx="34899" cy="245888"/>
              </a:xfrm>
              <a:custGeom>
                <a:avLst/>
                <a:gdLst/>
                <a:ahLst/>
                <a:cxnLst/>
                <a:rect l="l" t="t" r="r" b="b"/>
                <a:pathLst>
                  <a:path w="1096" h="7722" extrusionOk="0">
                    <a:moveTo>
                      <a:pt x="0" y="0"/>
                    </a:moveTo>
                    <a:lnTo>
                      <a:pt x="0" y="7721"/>
                    </a:lnTo>
                    <a:lnTo>
                      <a:pt x="1096" y="7721"/>
                    </a:lnTo>
                    <a:lnTo>
                      <a:pt x="10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3" name="Google Shape;1193;p24"/>
              <p:cNvSpPr/>
              <p:nvPr/>
            </p:nvSpPr>
            <p:spPr>
              <a:xfrm rot="10800000" flipH="1">
                <a:off x="3183052" y="635541"/>
                <a:ext cx="35473" cy="245888"/>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4" name="Google Shape;1194;p24"/>
              <p:cNvSpPr/>
              <p:nvPr/>
            </p:nvSpPr>
            <p:spPr>
              <a:xfrm rot="10800000" flipH="1">
                <a:off x="1868679" y="635541"/>
                <a:ext cx="35504" cy="245888"/>
              </a:xfrm>
              <a:custGeom>
                <a:avLst/>
                <a:gdLst/>
                <a:ahLst/>
                <a:cxnLst/>
                <a:rect l="l" t="t" r="r" b="b"/>
                <a:pathLst>
                  <a:path w="1115" h="7722" extrusionOk="0">
                    <a:moveTo>
                      <a:pt x="1" y="0"/>
                    </a:moveTo>
                    <a:lnTo>
                      <a:pt x="1"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5" name="Google Shape;1195;p24"/>
              <p:cNvSpPr/>
              <p:nvPr/>
            </p:nvSpPr>
            <p:spPr>
              <a:xfrm rot="10800000" flipH="1">
                <a:off x="1763472" y="635541"/>
                <a:ext cx="34899" cy="245888"/>
              </a:xfrm>
              <a:custGeom>
                <a:avLst/>
                <a:gdLst/>
                <a:ahLst/>
                <a:cxnLst/>
                <a:rect l="l" t="t" r="r" b="b"/>
                <a:pathLst>
                  <a:path w="1096" h="7722" extrusionOk="0">
                    <a:moveTo>
                      <a:pt x="1" y="0"/>
                    </a:moveTo>
                    <a:lnTo>
                      <a:pt x="1" y="7721"/>
                    </a:lnTo>
                    <a:lnTo>
                      <a:pt x="1096" y="7721"/>
                    </a:lnTo>
                    <a:lnTo>
                      <a:pt x="10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6" name="Google Shape;1196;p24"/>
              <p:cNvSpPr/>
              <p:nvPr/>
            </p:nvSpPr>
            <p:spPr>
              <a:xfrm rot="10800000" flipH="1">
                <a:off x="1657691" y="635541"/>
                <a:ext cx="35504" cy="245888"/>
              </a:xfrm>
              <a:custGeom>
                <a:avLst/>
                <a:gdLst/>
                <a:ahLst/>
                <a:cxnLst/>
                <a:rect l="l" t="t" r="r" b="b"/>
                <a:pathLst>
                  <a:path w="1115"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7" name="Google Shape;1197;p24"/>
              <p:cNvSpPr/>
              <p:nvPr/>
            </p:nvSpPr>
            <p:spPr>
              <a:xfrm rot="10800000" flipH="1">
                <a:off x="342499" y="635541"/>
                <a:ext cx="35473" cy="245888"/>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8" name="Google Shape;1198;p24"/>
              <p:cNvSpPr/>
              <p:nvPr/>
            </p:nvSpPr>
            <p:spPr>
              <a:xfrm rot="10800000" flipH="1">
                <a:off x="237291" y="635541"/>
                <a:ext cx="34899" cy="245888"/>
              </a:xfrm>
              <a:custGeom>
                <a:avLst/>
                <a:gdLst/>
                <a:ahLst/>
                <a:cxnLst/>
                <a:rect l="l" t="t" r="r" b="b"/>
                <a:pathLst>
                  <a:path w="1096" h="7722" extrusionOk="0">
                    <a:moveTo>
                      <a:pt x="0" y="0"/>
                    </a:moveTo>
                    <a:lnTo>
                      <a:pt x="0" y="7721"/>
                    </a:lnTo>
                    <a:lnTo>
                      <a:pt x="1095" y="7721"/>
                    </a:lnTo>
                    <a:lnTo>
                      <a:pt x="10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9" name="Google Shape;1199;p24"/>
              <p:cNvSpPr/>
              <p:nvPr/>
            </p:nvSpPr>
            <p:spPr>
              <a:xfrm rot="10800000" flipH="1">
                <a:off x="131511" y="635541"/>
                <a:ext cx="35473" cy="245888"/>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0" name="Google Shape;1200;p24"/>
              <p:cNvSpPr/>
              <p:nvPr/>
            </p:nvSpPr>
            <p:spPr>
              <a:xfrm rot="10800000" flipH="1">
                <a:off x="530285" y="740749"/>
                <a:ext cx="246493" cy="35504"/>
              </a:xfrm>
              <a:custGeom>
                <a:avLst/>
                <a:gdLst/>
                <a:ahLst/>
                <a:cxnLst/>
                <a:rect l="l" t="t" r="r" b="b"/>
                <a:pathLst>
                  <a:path w="7741" h="1115" extrusionOk="0">
                    <a:moveTo>
                      <a:pt x="1" y="1"/>
                    </a:moveTo>
                    <a:lnTo>
                      <a:pt x="1" y="1115"/>
                    </a:lnTo>
                    <a:lnTo>
                      <a:pt x="7740" y="1115"/>
                    </a:lnTo>
                    <a:lnTo>
                      <a:pt x="77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1" name="Google Shape;1201;p24"/>
              <p:cNvSpPr/>
              <p:nvPr/>
            </p:nvSpPr>
            <p:spPr>
              <a:xfrm rot="10800000" flipH="1">
                <a:off x="530872" y="846529"/>
                <a:ext cx="246493" cy="34899"/>
              </a:xfrm>
              <a:custGeom>
                <a:avLst/>
                <a:gdLst/>
                <a:ahLst/>
                <a:cxnLst/>
                <a:rect l="l" t="t" r="r" b="b"/>
                <a:pathLst>
                  <a:path w="7741" h="1096" extrusionOk="0">
                    <a:moveTo>
                      <a:pt x="1" y="0"/>
                    </a:moveTo>
                    <a:lnTo>
                      <a:pt x="1" y="1095"/>
                    </a:lnTo>
                    <a:lnTo>
                      <a:pt x="7740" y="1095"/>
                    </a:lnTo>
                    <a:lnTo>
                      <a:pt x="7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02" name="Google Shape;1202;p24"/>
            <p:cNvGrpSpPr/>
            <p:nvPr/>
          </p:nvGrpSpPr>
          <p:grpSpPr>
            <a:xfrm>
              <a:off x="4355575" y="4383400"/>
              <a:ext cx="4788448" cy="760106"/>
              <a:chOff x="4355575" y="4383400"/>
              <a:chExt cx="4788448" cy="760106"/>
            </a:xfrm>
          </p:grpSpPr>
          <p:sp>
            <p:nvSpPr>
              <p:cNvPr id="1203" name="Google Shape;1203;p24"/>
              <p:cNvSpPr/>
              <p:nvPr/>
            </p:nvSpPr>
            <p:spPr>
              <a:xfrm>
                <a:off x="4355575" y="4383400"/>
                <a:ext cx="4788437" cy="760106"/>
              </a:xfrm>
              <a:custGeom>
                <a:avLst/>
                <a:gdLst/>
                <a:ahLst/>
                <a:cxnLst/>
                <a:rect l="l" t="t" r="r" b="b"/>
                <a:pathLst>
                  <a:path w="77342" h="10711" extrusionOk="0">
                    <a:moveTo>
                      <a:pt x="0" y="1"/>
                    </a:moveTo>
                    <a:lnTo>
                      <a:pt x="0" y="10710"/>
                    </a:lnTo>
                    <a:lnTo>
                      <a:pt x="77342" y="10710"/>
                    </a:lnTo>
                    <a:lnTo>
                      <a:pt x="773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4" name="Google Shape;1204;p24"/>
              <p:cNvSpPr/>
              <p:nvPr/>
            </p:nvSpPr>
            <p:spPr>
              <a:xfrm>
                <a:off x="4355575" y="4515114"/>
                <a:ext cx="4788437" cy="496684"/>
              </a:xfrm>
              <a:custGeom>
                <a:avLst/>
                <a:gdLst/>
                <a:ahLst/>
                <a:cxnLst/>
                <a:rect l="l" t="t" r="r" b="b"/>
                <a:pathLst>
                  <a:path w="77342" h="6999" extrusionOk="0">
                    <a:moveTo>
                      <a:pt x="0" y="1"/>
                    </a:moveTo>
                    <a:lnTo>
                      <a:pt x="0" y="6998"/>
                    </a:lnTo>
                    <a:lnTo>
                      <a:pt x="77342" y="6998"/>
                    </a:lnTo>
                    <a:lnTo>
                      <a:pt x="77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5" name="Google Shape;1205;p24"/>
              <p:cNvSpPr/>
              <p:nvPr/>
            </p:nvSpPr>
            <p:spPr>
              <a:xfrm>
                <a:off x="4355575" y="4515114"/>
                <a:ext cx="1596166" cy="496684"/>
              </a:xfrm>
              <a:custGeom>
                <a:avLst/>
                <a:gdLst/>
                <a:ahLst/>
                <a:cxnLst/>
                <a:rect l="l" t="t" r="r" b="b"/>
                <a:pathLst>
                  <a:path w="25781" h="6999" extrusionOk="0">
                    <a:moveTo>
                      <a:pt x="5550" y="1"/>
                    </a:moveTo>
                    <a:lnTo>
                      <a:pt x="0" y="3509"/>
                    </a:lnTo>
                    <a:lnTo>
                      <a:pt x="5550" y="6998"/>
                    </a:lnTo>
                    <a:lnTo>
                      <a:pt x="20231" y="6998"/>
                    </a:lnTo>
                    <a:lnTo>
                      <a:pt x="25781" y="3509"/>
                    </a:lnTo>
                    <a:lnTo>
                      <a:pt x="202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6" name="Google Shape;1206;p24"/>
              <p:cNvSpPr/>
              <p:nvPr/>
            </p:nvSpPr>
            <p:spPr>
              <a:xfrm>
                <a:off x="4500327" y="4764065"/>
                <a:ext cx="1306663" cy="159458"/>
              </a:xfrm>
              <a:custGeom>
                <a:avLst/>
                <a:gdLst/>
                <a:ahLst/>
                <a:cxnLst/>
                <a:rect l="l" t="t" r="r" b="b"/>
                <a:pathLst>
                  <a:path w="21105" h="2247" extrusionOk="0">
                    <a:moveTo>
                      <a:pt x="1" y="1"/>
                    </a:moveTo>
                    <a:lnTo>
                      <a:pt x="3565" y="2247"/>
                    </a:lnTo>
                    <a:lnTo>
                      <a:pt x="17522" y="2247"/>
                    </a:lnTo>
                    <a:lnTo>
                      <a:pt x="211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7" name="Google Shape;1207;p24"/>
              <p:cNvSpPr/>
              <p:nvPr/>
            </p:nvSpPr>
            <p:spPr>
              <a:xfrm>
                <a:off x="4500327" y="4603396"/>
                <a:ext cx="1306663" cy="160736"/>
              </a:xfrm>
              <a:custGeom>
                <a:avLst/>
                <a:gdLst/>
                <a:ahLst/>
                <a:cxnLst/>
                <a:rect l="l" t="t" r="r" b="b"/>
                <a:pathLst>
                  <a:path w="21105" h="2265" extrusionOk="0">
                    <a:moveTo>
                      <a:pt x="3565" y="0"/>
                    </a:moveTo>
                    <a:lnTo>
                      <a:pt x="1" y="2265"/>
                    </a:lnTo>
                    <a:lnTo>
                      <a:pt x="21104" y="2265"/>
                    </a:lnTo>
                    <a:lnTo>
                      <a:pt x="17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8" name="Google Shape;1208;p24"/>
              <p:cNvSpPr/>
              <p:nvPr/>
            </p:nvSpPr>
            <p:spPr>
              <a:xfrm>
                <a:off x="4661238" y="4702182"/>
                <a:ext cx="984842" cy="122557"/>
              </a:xfrm>
              <a:custGeom>
                <a:avLst/>
                <a:gdLst/>
                <a:ahLst/>
                <a:cxnLst/>
                <a:rect l="l" t="t" r="r" b="b"/>
                <a:pathLst>
                  <a:path w="15907" h="1727" extrusionOk="0">
                    <a:moveTo>
                      <a:pt x="1374" y="0"/>
                    </a:moveTo>
                    <a:lnTo>
                      <a:pt x="0" y="873"/>
                    </a:lnTo>
                    <a:lnTo>
                      <a:pt x="1374" y="1727"/>
                    </a:lnTo>
                    <a:lnTo>
                      <a:pt x="14533" y="1727"/>
                    </a:lnTo>
                    <a:lnTo>
                      <a:pt x="15907" y="873"/>
                    </a:lnTo>
                    <a:lnTo>
                      <a:pt x="14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9" name="Google Shape;1209;p24"/>
              <p:cNvSpPr/>
              <p:nvPr/>
            </p:nvSpPr>
            <p:spPr>
              <a:xfrm>
                <a:off x="5951685" y="4515114"/>
                <a:ext cx="1596228" cy="496684"/>
              </a:xfrm>
              <a:custGeom>
                <a:avLst/>
                <a:gdLst/>
                <a:ahLst/>
                <a:cxnLst/>
                <a:rect l="l" t="t" r="r" b="b"/>
                <a:pathLst>
                  <a:path w="25782" h="6999" extrusionOk="0">
                    <a:moveTo>
                      <a:pt x="5550" y="1"/>
                    </a:moveTo>
                    <a:lnTo>
                      <a:pt x="1" y="3509"/>
                    </a:lnTo>
                    <a:lnTo>
                      <a:pt x="5550" y="6998"/>
                    </a:lnTo>
                    <a:lnTo>
                      <a:pt x="20232" y="6998"/>
                    </a:lnTo>
                    <a:lnTo>
                      <a:pt x="25781" y="3509"/>
                    </a:lnTo>
                    <a:lnTo>
                      <a:pt x="202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0" name="Google Shape;1210;p24"/>
              <p:cNvSpPr/>
              <p:nvPr/>
            </p:nvSpPr>
            <p:spPr>
              <a:xfrm>
                <a:off x="6096499" y="4764065"/>
                <a:ext cx="1306601" cy="159458"/>
              </a:xfrm>
              <a:custGeom>
                <a:avLst/>
                <a:gdLst/>
                <a:ahLst/>
                <a:cxnLst/>
                <a:rect l="l" t="t" r="r" b="b"/>
                <a:pathLst>
                  <a:path w="21104" h="2247" extrusionOk="0">
                    <a:moveTo>
                      <a:pt x="0" y="1"/>
                    </a:moveTo>
                    <a:lnTo>
                      <a:pt x="3564" y="2247"/>
                    </a:lnTo>
                    <a:lnTo>
                      <a:pt x="17522" y="2247"/>
                    </a:lnTo>
                    <a:lnTo>
                      <a:pt x="211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1" name="Google Shape;1211;p24"/>
              <p:cNvSpPr/>
              <p:nvPr/>
            </p:nvSpPr>
            <p:spPr>
              <a:xfrm>
                <a:off x="6096499" y="4603396"/>
                <a:ext cx="1306601" cy="160736"/>
              </a:xfrm>
              <a:custGeom>
                <a:avLst/>
                <a:gdLst/>
                <a:ahLst/>
                <a:cxnLst/>
                <a:rect l="l" t="t" r="r" b="b"/>
                <a:pathLst>
                  <a:path w="21104" h="2265" extrusionOk="0">
                    <a:moveTo>
                      <a:pt x="3564" y="0"/>
                    </a:moveTo>
                    <a:lnTo>
                      <a:pt x="0" y="2265"/>
                    </a:lnTo>
                    <a:lnTo>
                      <a:pt x="21104" y="2265"/>
                    </a:lnTo>
                    <a:lnTo>
                      <a:pt x="17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2" name="Google Shape;1212;p24"/>
              <p:cNvSpPr/>
              <p:nvPr/>
            </p:nvSpPr>
            <p:spPr>
              <a:xfrm>
                <a:off x="6257348" y="4702182"/>
                <a:ext cx="984904" cy="122557"/>
              </a:xfrm>
              <a:custGeom>
                <a:avLst/>
                <a:gdLst/>
                <a:ahLst/>
                <a:cxnLst/>
                <a:rect l="l" t="t" r="r" b="b"/>
                <a:pathLst>
                  <a:path w="15908" h="1727" extrusionOk="0">
                    <a:moveTo>
                      <a:pt x="1374" y="0"/>
                    </a:moveTo>
                    <a:lnTo>
                      <a:pt x="1" y="873"/>
                    </a:lnTo>
                    <a:lnTo>
                      <a:pt x="1374" y="1727"/>
                    </a:lnTo>
                    <a:lnTo>
                      <a:pt x="14534" y="1727"/>
                    </a:lnTo>
                    <a:lnTo>
                      <a:pt x="15907" y="873"/>
                    </a:lnTo>
                    <a:lnTo>
                      <a:pt x="145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3" name="Google Shape;1213;p24"/>
              <p:cNvSpPr/>
              <p:nvPr/>
            </p:nvSpPr>
            <p:spPr>
              <a:xfrm>
                <a:off x="7547857" y="4515114"/>
                <a:ext cx="1596166" cy="496684"/>
              </a:xfrm>
              <a:custGeom>
                <a:avLst/>
                <a:gdLst/>
                <a:ahLst/>
                <a:cxnLst/>
                <a:rect l="l" t="t" r="r" b="b"/>
                <a:pathLst>
                  <a:path w="25781" h="6999" extrusionOk="0">
                    <a:moveTo>
                      <a:pt x="5550" y="1"/>
                    </a:moveTo>
                    <a:lnTo>
                      <a:pt x="0" y="3509"/>
                    </a:lnTo>
                    <a:lnTo>
                      <a:pt x="5550" y="6998"/>
                    </a:lnTo>
                    <a:lnTo>
                      <a:pt x="20231" y="6998"/>
                    </a:lnTo>
                    <a:lnTo>
                      <a:pt x="25781" y="3509"/>
                    </a:lnTo>
                    <a:lnTo>
                      <a:pt x="202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4" name="Google Shape;1214;p24"/>
              <p:cNvSpPr/>
              <p:nvPr/>
            </p:nvSpPr>
            <p:spPr>
              <a:xfrm>
                <a:off x="7692609" y="4764065"/>
                <a:ext cx="1306663" cy="159458"/>
              </a:xfrm>
              <a:custGeom>
                <a:avLst/>
                <a:gdLst/>
                <a:ahLst/>
                <a:cxnLst/>
                <a:rect l="l" t="t" r="r" b="b"/>
                <a:pathLst>
                  <a:path w="21105" h="2247" extrusionOk="0">
                    <a:moveTo>
                      <a:pt x="1" y="1"/>
                    </a:moveTo>
                    <a:lnTo>
                      <a:pt x="3583" y="2247"/>
                    </a:lnTo>
                    <a:lnTo>
                      <a:pt x="17541" y="2247"/>
                    </a:lnTo>
                    <a:lnTo>
                      <a:pt x="211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5" name="Google Shape;1215;p24"/>
              <p:cNvSpPr/>
              <p:nvPr/>
            </p:nvSpPr>
            <p:spPr>
              <a:xfrm>
                <a:off x="7692609" y="4603396"/>
                <a:ext cx="1306663" cy="160736"/>
              </a:xfrm>
              <a:custGeom>
                <a:avLst/>
                <a:gdLst/>
                <a:ahLst/>
                <a:cxnLst/>
                <a:rect l="l" t="t" r="r" b="b"/>
                <a:pathLst>
                  <a:path w="21105" h="2265" extrusionOk="0">
                    <a:moveTo>
                      <a:pt x="3583" y="0"/>
                    </a:moveTo>
                    <a:lnTo>
                      <a:pt x="1" y="2265"/>
                    </a:lnTo>
                    <a:lnTo>
                      <a:pt x="21104" y="2265"/>
                    </a:lnTo>
                    <a:lnTo>
                      <a:pt x="175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6" name="Google Shape;1216;p24"/>
              <p:cNvSpPr/>
              <p:nvPr/>
            </p:nvSpPr>
            <p:spPr>
              <a:xfrm>
                <a:off x="7853520" y="4702182"/>
                <a:ext cx="984842" cy="122557"/>
              </a:xfrm>
              <a:custGeom>
                <a:avLst/>
                <a:gdLst/>
                <a:ahLst/>
                <a:cxnLst/>
                <a:rect l="l" t="t" r="r" b="b"/>
                <a:pathLst>
                  <a:path w="15907" h="1727" extrusionOk="0">
                    <a:moveTo>
                      <a:pt x="1374" y="0"/>
                    </a:moveTo>
                    <a:lnTo>
                      <a:pt x="0" y="873"/>
                    </a:lnTo>
                    <a:lnTo>
                      <a:pt x="1374" y="1727"/>
                    </a:lnTo>
                    <a:lnTo>
                      <a:pt x="14533" y="1727"/>
                    </a:lnTo>
                    <a:lnTo>
                      <a:pt x="15907" y="873"/>
                    </a:lnTo>
                    <a:lnTo>
                      <a:pt x="14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217" name="Shape 1217"/>
        <p:cNvGrpSpPr/>
        <p:nvPr/>
      </p:nvGrpSpPr>
      <p:grpSpPr>
        <a:xfrm>
          <a:off x="0" y="0"/>
          <a:ext cx="0" cy="0"/>
          <a:chOff x="0" y="0"/>
          <a:chExt cx="0" cy="0"/>
        </a:xfrm>
      </p:grpSpPr>
      <p:pic>
        <p:nvPicPr>
          <p:cNvPr id="1218" name="Google Shape;1218;p25"/>
          <p:cNvPicPr preferRelativeResize="0"/>
          <p:nvPr/>
        </p:nvPicPr>
        <p:blipFill>
          <a:blip r:embed="rId2">
            <a:alphaModFix amt="5000"/>
          </a:blip>
          <a:stretch>
            <a:fillRect/>
          </a:stretch>
        </p:blipFill>
        <p:spPr>
          <a:xfrm>
            <a:off x="0" y="0"/>
            <a:ext cx="9144003" cy="5143500"/>
          </a:xfrm>
          <a:prstGeom prst="rect">
            <a:avLst/>
          </a:prstGeom>
          <a:noFill/>
          <a:ln>
            <a:noFill/>
          </a:ln>
        </p:spPr>
      </p:pic>
      <p:grpSp>
        <p:nvGrpSpPr>
          <p:cNvPr id="1219" name="Google Shape;1219;p25"/>
          <p:cNvGrpSpPr/>
          <p:nvPr/>
        </p:nvGrpSpPr>
        <p:grpSpPr>
          <a:xfrm>
            <a:off x="-725" y="0"/>
            <a:ext cx="9144571" cy="5143505"/>
            <a:chOff x="-725" y="0"/>
            <a:chExt cx="9144571" cy="5143505"/>
          </a:xfrm>
        </p:grpSpPr>
        <p:grpSp>
          <p:nvGrpSpPr>
            <p:cNvPr id="1220" name="Google Shape;1220;p25"/>
            <p:cNvGrpSpPr/>
            <p:nvPr/>
          </p:nvGrpSpPr>
          <p:grpSpPr>
            <a:xfrm rot="5400000">
              <a:off x="6838078" y="1047610"/>
              <a:ext cx="3353378" cy="1258158"/>
              <a:chOff x="11" y="3889731"/>
              <a:chExt cx="3225333" cy="1253769"/>
            </a:xfrm>
          </p:grpSpPr>
          <p:sp>
            <p:nvSpPr>
              <p:cNvPr id="1221" name="Google Shape;1221;p25"/>
              <p:cNvSpPr/>
              <p:nvPr/>
            </p:nvSpPr>
            <p:spPr>
              <a:xfrm rot="-5400000">
                <a:off x="985795" y="2903951"/>
                <a:ext cx="1253765" cy="3225333"/>
              </a:xfrm>
              <a:custGeom>
                <a:avLst/>
                <a:gdLst/>
                <a:ahLst/>
                <a:cxnLst/>
                <a:rect l="l" t="t" r="r" b="b"/>
                <a:pathLst>
                  <a:path w="26097" h="32742" extrusionOk="0">
                    <a:moveTo>
                      <a:pt x="0" y="0"/>
                    </a:moveTo>
                    <a:lnTo>
                      <a:pt x="0" y="32741"/>
                    </a:lnTo>
                    <a:lnTo>
                      <a:pt x="26096" y="32741"/>
                    </a:lnTo>
                    <a:lnTo>
                      <a:pt x="260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2" name="Google Shape;1222;p25"/>
              <p:cNvSpPr/>
              <p:nvPr/>
            </p:nvSpPr>
            <p:spPr>
              <a:xfrm rot="-5400000">
                <a:off x="2672274" y="4590509"/>
                <a:ext cx="701805" cy="404176"/>
              </a:xfrm>
              <a:custGeom>
                <a:avLst/>
                <a:gdLst/>
                <a:ahLst/>
                <a:cxnLst/>
                <a:rect l="l" t="t" r="r" b="b"/>
                <a:pathLst>
                  <a:path w="14608" h="4103" extrusionOk="0">
                    <a:moveTo>
                      <a:pt x="0" y="0"/>
                    </a:moveTo>
                    <a:lnTo>
                      <a:pt x="7517" y="4102"/>
                    </a:lnTo>
                    <a:lnTo>
                      <a:pt x="14607" y="4102"/>
                    </a:lnTo>
                    <a:lnTo>
                      <a:pt x="70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3" name="Google Shape;1223;p25"/>
              <p:cNvSpPr/>
              <p:nvPr/>
            </p:nvSpPr>
            <p:spPr>
              <a:xfrm rot="-5400000">
                <a:off x="2269143" y="4591445"/>
                <a:ext cx="701805" cy="402305"/>
              </a:xfrm>
              <a:custGeom>
                <a:avLst/>
                <a:gdLst/>
                <a:ahLst/>
                <a:cxnLst/>
                <a:rect l="l" t="t" r="r" b="b"/>
                <a:pathLst>
                  <a:path w="14608" h="4084" extrusionOk="0">
                    <a:moveTo>
                      <a:pt x="7517" y="0"/>
                    </a:moveTo>
                    <a:lnTo>
                      <a:pt x="0" y="4083"/>
                    </a:lnTo>
                    <a:lnTo>
                      <a:pt x="7090" y="4083"/>
                    </a:lnTo>
                    <a:lnTo>
                      <a:pt x="146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4" name="Google Shape;1224;p25"/>
              <p:cNvSpPr/>
              <p:nvPr/>
            </p:nvSpPr>
            <p:spPr>
              <a:xfrm rot="-5400000">
                <a:off x="1865964" y="4590559"/>
                <a:ext cx="701805" cy="404078"/>
              </a:xfrm>
              <a:custGeom>
                <a:avLst/>
                <a:gdLst/>
                <a:ahLst/>
                <a:cxnLst/>
                <a:rect l="l" t="t" r="r" b="b"/>
                <a:pathLst>
                  <a:path w="14608" h="4102" extrusionOk="0">
                    <a:moveTo>
                      <a:pt x="0" y="0"/>
                    </a:moveTo>
                    <a:lnTo>
                      <a:pt x="7517" y="4102"/>
                    </a:lnTo>
                    <a:lnTo>
                      <a:pt x="14607" y="4102"/>
                    </a:lnTo>
                    <a:lnTo>
                      <a:pt x="70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5" name="Google Shape;1225;p25"/>
              <p:cNvSpPr/>
              <p:nvPr/>
            </p:nvSpPr>
            <p:spPr>
              <a:xfrm rot="-5400000">
                <a:off x="1462833" y="4591396"/>
                <a:ext cx="701805" cy="402403"/>
              </a:xfrm>
              <a:custGeom>
                <a:avLst/>
                <a:gdLst/>
                <a:ahLst/>
                <a:cxnLst/>
                <a:rect l="l" t="t" r="r" b="b"/>
                <a:pathLst>
                  <a:path w="14608" h="4085" extrusionOk="0">
                    <a:moveTo>
                      <a:pt x="7517" y="1"/>
                    </a:moveTo>
                    <a:lnTo>
                      <a:pt x="0" y="4084"/>
                    </a:lnTo>
                    <a:lnTo>
                      <a:pt x="7090" y="4084"/>
                    </a:lnTo>
                    <a:lnTo>
                      <a:pt x="146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6" name="Google Shape;1226;p25"/>
              <p:cNvSpPr/>
              <p:nvPr/>
            </p:nvSpPr>
            <p:spPr>
              <a:xfrm rot="-5400000">
                <a:off x="1060589" y="4591445"/>
                <a:ext cx="701805" cy="402305"/>
              </a:xfrm>
              <a:custGeom>
                <a:avLst/>
                <a:gdLst/>
                <a:ahLst/>
                <a:cxnLst/>
                <a:rect l="l" t="t" r="r" b="b"/>
                <a:pathLst>
                  <a:path w="14608" h="4084" extrusionOk="0">
                    <a:moveTo>
                      <a:pt x="0" y="0"/>
                    </a:moveTo>
                    <a:lnTo>
                      <a:pt x="7517" y="4084"/>
                    </a:lnTo>
                    <a:lnTo>
                      <a:pt x="14607" y="4084"/>
                    </a:lnTo>
                    <a:lnTo>
                      <a:pt x="70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7" name="Google Shape;1227;p25"/>
              <p:cNvSpPr/>
              <p:nvPr/>
            </p:nvSpPr>
            <p:spPr>
              <a:xfrm rot="-5400000">
                <a:off x="657458" y="4590509"/>
                <a:ext cx="701805" cy="404176"/>
              </a:xfrm>
              <a:custGeom>
                <a:avLst/>
                <a:gdLst/>
                <a:ahLst/>
                <a:cxnLst/>
                <a:rect l="l" t="t" r="r" b="b"/>
                <a:pathLst>
                  <a:path w="14608" h="4103" extrusionOk="0">
                    <a:moveTo>
                      <a:pt x="7517" y="0"/>
                    </a:moveTo>
                    <a:lnTo>
                      <a:pt x="0" y="4102"/>
                    </a:lnTo>
                    <a:lnTo>
                      <a:pt x="7090" y="4102"/>
                    </a:lnTo>
                    <a:lnTo>
                      <a:pt x="146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8" name="Google Shape;1228;p25"/>
              <p:cNvSpPr/>
              <p:nvPr/>
            </p:nvSpPr>
            <p:spPr>
              <a:xfrm rot="-5400000">
                <a:off x="254327" y="4591445"/>
                <a:ext cx="701805" cy="402305"/>
              </a:xfrm>
              <a:custGeom>
                <a:avLst/>
                <a:gdLst/>
                <a:ahLst/>
                <a:cxnLst/>
                <a:rect l="l" t="t" r="r" b="b"/>
                <a:pathLst>
                  <a:path w="14608" h="4084" extrusionOk="0">
                    <a:moveTo>
                      <a:pt x="0" y="0"/>
                    </a:moveTo>
                    <a:lnTo>
                      <a:pt x="7517" y="4083"/>
                    </a:lnTo>
                    <a:lnTo>
                      <a:pt x="14607" y="4083"/>
                    </a:lnTo>
                    <a:lnTo>
                      <a:pt x="70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9" name="Google Shape;1229;p25"/>
              <p:cNvSpPr/>
              <p:nvPr/>
            </p:nvSpPr>
            <p:spPr>
              <a:xfrm rot="-5400000">
                <a:off x="-148803" y="4590509"/>
                <a:ext cx="701805" cy="404176"/>
              </a:xfrm>
              <a:custGeom>
                <a:avLst/>
                <a:gdLst/>
                <a:ahLst/>
                <a:cxnLst/>
                <a:rect l="l" t="t" r="r" b="b"/>
                <a:pathLst>
                  <a:path w="14608" h="4103" extrusionOk="0">
                    <a:moveTo>
                      <a:pt x="7517" y="0"/>
                    </a:moveTo>
                    <a:lnTo>
                      <a:pt x="0" y="4102"/>
                    </a:lnTo>
                    <a:lnTo>
                      <a:pt x="7090" y="4102"/>
                    </a:lnTo>
                    <a:lnTo>
                      <a:pt x="146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0" name="Google Shape;1230;p25"/>
              <p:cNvSpPr/>
              <p:nvPr/>
            </p:nvSpPr>
            <p:spPr>
              <a:xfrm rot="-5400000">
                <a:off x="2671818" y="4039001"/>
                <a:ext cx="702718" cy="404176"/>
              </a:xfrm>
              <a:custGeom>
                <a:avLst/>
                <a:gdLst/>
                <a:ahLst/>
                <a:cxnLst/>
                <a:rect l="l" t="t" r="r" b="b"/>
                <a:pathLst>
                  <a:path w="14627" h="4103" extrusionOk="0">
                    <a:moveTo>
                      <a:pt x="1" y="0"/>
                    </a:moveTo>
                    <a:lnTo>
                      <a:pt x="7518" y="4102"/>
                    </a:lnTo>
                    <a:lnTo>
                      <a:pt x="14626" y="4102"/>
                    </a:lnTo>
                    <a:lnTo>
                      <a:pt x="71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1" name="Google Shape;1231;p25"/>
              <p:cNvSpPr/>
              <p:nvPr/>
            </p:nvSpPr>
            <p:spPr>
              <a:xfrm rot="-5400000">
                <a:off x="2268687" y="4039937"/>
                <a:ext cx="702718" cy="402305"/>
              </a:xfrm>
              <a:custGeom>
                <a:avLst/>
                <a:gdLst/>
                <a:ahLst/>
                <a:cxnLst/>
                <a:rect l="l" t="t" r="r" b="b"/>
                <a:pathLst>
                  <a:path w="14627" h="4084" extrusionOk="0">
                    <a:moveTo>
                      <a:pt x="7518" y="0"/>
                    </a:moveTo>
                    <a:lnTo>
                      <a:pt x="1" y="4083"/>
                    </a:lnTo>
                    <a:lnTo>
                      <a:pt x="7109" y="4083"/>
                    </a:lnTo>
                    <a:lnTo>
                      <a:pt x="146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2" name="Google Shape;1232;p25"/>
              <p:cNvSpPr/>
              <p:nvPr/>
            </p:nvSpPr>
            <p:spPr>
              <a:xfrm rot="-5400000">
                <a:off x="1865507" y="4039050"/>
                <a:ext cx="702718" cy="404078"/>
              </a:xfrm>
              <a:custGeom>
                <a:avLst/>
                <a:gdLst/>
                <a:ahLst/>
                <a:cxnLst/>
                <a:rect l="l" t="t" r="r" b="b"/>
                <a:pathLst>
                  <a:path w="14627" h="4102" extrusionOk="0">
                    <a:moveTo>
                      <a:pt x="1" y="0"/>
                    </a:moveTo>
                    <a:lnTo>
                      <a:pt x="7518" y="4102"/>
                    </a:lnTo>
                    <a:lnTo>
                      <a:pt x="14626" y="4102"/>
                    </a:lnTo>
                    <a:lnTo>
                      <a:pt x="71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3" name="Google Shape;1233;p25"/>
              <p:cNvSpPr/>
              <p:nvPr/>
            </p:nvSpPr>
            <p:spPr>
              <a:xfrm rot="-5400000">
                <a:off x="1462376" y="4039888"/>
                <a:ext cx="702718" cy="402403"/>
              </a:xfrm>
              <a:custGeom>
                <a:avLst/>
                <a:gdLst/>
                <a:ahLst/>
                <a:cxnLst/>
                <a:rect l="l" t="t" r="r" b="b"/>
                <a:pathLst>
                  <a:path w="14627" h="4085" extrusionOk="0">
                    <a:moveTo>
                      <a:pt x="7518" y="1"/>
                    </a:moveTo>
                    <a:lnTo>
                      <a:pt x="1" y="4084"/>
                    </a:lnTo>
                    <a:lnTo>
                      <a:pt x="7109" y="4084"/>
                    </a:lnTo>
                    <a:lnTo>
                      <a:pt x="146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4" name="Google Shape;1234;p25"/>
              <p:cNvSpPr/>
              <p:nvPr/>
            </p:nvSpPr>
            <p:spPr>
              <a:xfrm rot="-5400000">
                <a:off x="1060132" y="4039937"/>
                <a:ext cx="702718" cy="402305"/>
              </a:xfrm>
              <a:custGeom>
                <a:avLst/>
                <a:gdLst/>
                <a:ahLst/>
                <a:cxnLst/>
                <a:rect l="l" t="t" r="r" b="b"/>
                <a:pathLst>
                  <a:path w="14627" h="4084" extrusionOk="0">
                    <a:moveTo>
                      <a:pt x="1" y="0"/>
                    </a:moveTo>
                    <a:lnTo>
                      <a:pt x="7518" y="4084"/>
                    </a:lnTo>
                    <a:lnTo>
                      <a:pt x="14626" y="4084"/>
                    </a:lnTo>
                    <a:lnTo>
                      <a:pt x="71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5" name="Google Shape;1235;p25"/>
              <p:cNvSpPr/>
              <p:nvPr/>
            </p:nvSpPr>
            <p:spPr>
              <a:xfrm rot="-5400000">
                <a:off x="657002" y="4039001"/>
                <a:ext cx="702718" cy="404176"/>
              </a:xfrm>
              <a:custGeom>
                <a:avLst/>
                <a:gdLst/>
                <a:ahLst/>
                <a:cxnLst/>
                <a:rect l="l" t="t" r="r" b="b"/>
                <a:pathLst>
                  <a:path w="14627" h="4103" extrusionOk="0">
                    <a:moveTo>
                      <a:pt x="7518" y="0"/>
                    </a:moveTo>
                    <a:lnTo>
                      <a:pt x="1" y="4102"/>
                    </a:lnTo>
                    <a:lnTo>
                      <a:pt x="7109" y="4102"/>
                    </a:lnTo>
                    <a:lnTo>
                      <a:pt x="146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6" name="Google Shape;1236;p25"/>
              <p:cNvSpPr/>
              <p:nvPr/>
            </p:nvSpPr>
            <p:spPr>
              <a:xfrm rot="-5400000">
                <a:off x="253871" y="4039937"/>
                <a:ext cx="702718" cy="402305"/>
              </a:xfrm>
              <a:custGeom>
                <a:avLst/>
                <a:gdLst/>
                <a:ahLst/>
                <a:cxnLst/>
                <a:rect l="l" t="t" r="r" b="b"/>
                <a:pathLst>
                  <a:path w="14627" h="4084" extrusionOk="0">
                    <a:moveTo>
                      <a:pt x="1" y="0"/>
                    </a:moveTo>
                    <a:lnTo>
                      <a:pt x="7518" y="4083"/>
                    </a:lnTo>
                    <a:lnTo>
                      <a:pt x="14626" y="4083"/>
                    </a:lnTo>
                    <a:lnTo>
                      <a:pt x="71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7" name="Google Shape;1237;p25"/>
              <p:cNvSpPr/>
              <p:nvPr/>
            </p:nvSpPr>
            <p:spPr>
              <a:xfrm rot="-5400000">
                <a:off x="-149260" y="4039001"/>
                <a:ext cx="702718" cy="404176"/>
              </a:xfrm>
              <a:custGeom>
                <a:avLst/>
                <a:gdLst/>
                <a:ahLst/>
                <a:cxnLst/>
                <a:rect l="l" t="t" r="r" b="b"/>
                <a:pathLst>
                  <a:path w="14627" h="4103" extrusionOk="0">
                    <a:moveTo>
                      <a:pt x="7518" y="0"/>
                    </a:moveTo>
                    <a:lnTo>
                      <a:pt x="1" y="4102"/>
                    </a:lnTo>
                    <a:lnTo>
                      <a:pt x="7109" y="4102"/>
                    </a:lnTo>
                    <a:lnTo>
                      <a:pt x="146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38" name="Google Shape;1238;p25"/>
            <p:cNvGrpSpPr/>
            <p:nvPr/>
          </p:nvGrpSpPr>
          <p:grpSpPr>
            <a:xfrm>
              <a:off x="-725" y="2591648"/>
              <a:ext cx="1496057" cy="2551856"/>
              <a:chOff x="-725" y="2591648"/>
              <a:chExt cx="1496057" cy="2551856"/>
            </a:xfrm>
          </p:grpSpPr>
          <p:grpSp>
            <p:nvGrpSpPr>
              <p:cNvPr id="1239" name="Google Shape;1239;p25"/>
              <p:cNvGrpSpPr/>
              <p:nvPr/>
            </p:nvGrpSpPr>
            <p:grpSpPr>
              <a:xfrm rot="10800000" flipH="1">
                <a:off x="-113" y="4363585"/>
                <a:ext cx="1495445" cy="779920"/>
                <a:chOff x="0" y="-10"/>
                <a:chExt cx="1772064" cy="924185"/>
              </a:xfrm>
            </p:grpSpPr>
            <p:sp>
              <p:nvSpPr>
                <p:cNvPr id="1240" name="Google Shape;1240;p25"/>
                <p:cNvSpPr/>
                <p:nvPr/>
              </p:nvSpPr>
              <p:spPr>
                <a:xfrm rot="-5400000">
                  <a:off x="211944" y="250079"/>
                  <a:ext cx="462152" cy="886039"/>
                </a:xfrm>
                <a:custGeom>
                  <a:avLst/>
                  <a:gdLst/>
                  <a:ahLst/>
                  <a:cxnLst/>
                  <a:rect l="l" t="t" r="r" b="b"/>
                  <a:pathLst>
                    <a:path w="8539" h="16371" extrusionOk="0">
                      <a:moveTo>
                        <a:pt x="0" y="0"/>
                      </a:moveTo>
                      <a:lnTo>
                        <a:pt x="0" y="16371"/>
                      </a:lnTo>
                      <a:lnTo>
                        <a:pt x="8538" y="16371"/>
                      </a:lnTo>
                      <a:lnTo>
                        <a:pt x="8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1" name="Google Shape;1241;p25"/>
                <p:cNvSpPr/>
                <p:nvPr/>
              </p:nvSpPr>
              <p:spPr>
                <a:xfrm rot="-5400000">
                  <a:off x="211944" y="250079"/>
                  <a:ext cx="462152" cy="886039"/>
                </a:xfrm>
                <a:custGeom>
                  <a:avLst/>
                  <a:gdLst/>
                  <a:ahLst/>
                  <a:cxnLst/>
                  <a:rect l="l" t="t" r="r" b="b"/>
                  <a:pathLst>
                    <a:path w="8539" h="16371" extrusionOk="0">
                      <a:moveTo>
                        <a:pt x="8538" y="0"/>
                      </a:moveTo>
                      <a:lnTo>
                        <a:pt x="0" y="16371"/>
                      </a:lnTo>
                      <a:lnTo>
                        <a:pt x="8538" y="16371"/>
                      </a:lnTo>
                      <a:lnTo>
                        <a:pt x="85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2" name="Google Shape;1242;p25"/>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85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3" name="Google Shape;1243;p25"/>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4" name="Google Shape;1244;p25"/>
                <p:cNvSpPr/>
                <p:nvPr/>
              </p:nvSpPr>
              <p:spPr>
                <a:xfrm rot="-5400000">
                  <a:off x="1097969" y="-212008"/>
                  <a:ext cx="462098" cy="886094"/>
                </a:xfrm>
                <a:custGeom>
                  <a:avLst/>
                  <a:gdLst/>
                  <a:ahLst/>
                  <a:cxnLst/>
                  <a:rect l="l" t="t" r="r" b="b"/>
                  <a:pathLst>
                    <a:path w="8538" h="16372" extrusionOk="0">
                      <a:moveTo>
                        <a:pt x="0" y="1"/>
                      </a:moveTo>
                      <a:lnTo>
                        <a:pt x="0" y="16371"/>
                      </a:lnTo>
                      <a:lnTo>
                        <a:pt x="8538" y="16371"/>
                      </a:lnTo>
                      <a:lnTo>
                        <a:pt x="85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5" name="Google Shape;1245;p25"/>
                <p:cNvSpPr/>
                <p:nvPr/>
              </p:nvSpPr>
              <p:spPr>
                <a:xfrm rot="-5400000">
                  <a:off x="1097969" y="-212008"/>
                  <a:ext cx="462098" cy="886094"/>
                </a:xfrm>
                <a:custGeom>
                  <a:avLst/>
                  <a:gdLst/>
                  <a:ahLst/>
                  <a:cxnLst/>
                  <a:rect l="l" t="t" r="r" b="b"/>
                  <a:pathLst>
                    <a:path w="8538" h="16372" extrusionOk="0">
                      <a:moveTo>
                        <a:pt x="0" y="1"/>
                      </a:moveTo>
                      <a:lnTo>
                        <a:pt x="0" y="16371"/>
                      </a:lnTo>
                      <a:lnTo>
                        <a:pt x="85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6" name="Google Shape;1246;p25"/>
                <p:cNvSpPr/>
                <p:nvPr/>
              </p:nvSpPr>
              <p:spPr>
                <a:xfrm rot="-5400000">
                  <a:off x="1097942" y="250052"/>
                  <a:ext cx="462152" cy="886094"/>
                </a:xfrm>
                <a:custGeom>
                  <a:avLst/>
                  <a:gdLst/>
                  <a:ahLst/>
                  <a:cxnLst/>
                  <a:rect l="l" t="t" r="r" b="b"/>
                  <a:pathLst>
                    <a:path w="8539" h="16372" extrusionOk="0">
                      <a:moveTo>
                        <a:pt x="0" y="1"/>
                      </a:moveTo>
                      <a:lnTo>
                        <a:pt x="0" y="16371"/>
                      </a:lnTo>
                      <a:lnTo>
                        <a:pt x="8538" y="16371"/>
                      </a:lnTo>
                      <a:lnTo>
                        <a:pt x="85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7" name="Google Shape;1247;p25"/>
                <p:cNvSpPr/>
                <p:nvPr/>
              </p:nvSpPr>
              <p:spPr>
                <a:xfrm rot="-5400000">
                  <a:off x="1097942" y="250052"/>
                  <a:ext cx="462152" cy="886094"/>
                </a:xfrm>
                <a:custGeom>
                  <a:avLst/>
                  <a:gdLst/>
                  <a:ahLst/>
                  <a:cxnLst/>
                  <a:rect l="l" t="t" r="r" b="b"/>
                  <a:pathLst>
                    <a:path w="8539" h="16372" extrusionOk="0">
                      <a:moveTo>
                        <a:pt x="0" y="1"/>
                      </a:moveTo>
                      <a:lnTo>
                        <a:pt x="8538" y="16371"/>
                      </a:lnTo>
                      <a:lnTo>
                        <a:pt x="85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48" name="Google Shape;1248;p25"/>
              <p:cNvGrpSpPr/>
              <p:nvPr/>
            </p:nvGrpSpPr>
            <p:grpSpPr>
              <a:xfrm rot="10800000" flipH="1">
                <a:off x="-113" y="3583673"/>
                <a:ext cx="1495445" cy="779920"/>
                <a:chOff x="0" y="-10"/>
                <a:chExt cx="1772064" cy="924185"/>
              </a:xfrm>
            </p:grpSpPr>
            <p:sp>
              <p:nvSpPr>
                <p:cNvPr id="1249" name="Google Shape;1249;p25"/>
                <p:cNvSpPr/>
                <p:nvPr/>
              </p:nvSpPr>
              <p:spPr>
                <a:xfrm rot="-5400000">
                  <a:off x="211944" y="250079"/>
                  <a:ext cx="462152" cy="886039"/>
                </a:xfrm>
                <a:custGeom>
                  <a:avLst/>
                  <a:gdLst/>
                  <a:ahLst/>
                  <a:cxnLst/>
                  <a:rect l="l" t="t" r="r" b="b"/>
                  <a:pathLst>
                    <a:path w="8539" h="16371" extrusionOk="0">
                      <a:moveTo>
                        <a:pt x="0" y="0"/>
                      </a:moveTo>
                      <a:lnTo>
                        <a:pt x="0" y="16371"/>
                      </a:lnTo>
                      <a:lnTo>
                        <a:pt x="8538" y="16371"/>
                      </a:lnTo>
                      <a:lnTo>
                        <a:pt x="8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0" name="Google Shape;1250;p25"/>
                <p:cNvSpPr/>
                <p:nvPr/>
              </p:nvSpPr>
              <p:spPr>
                <a:xfrm rot="-5400000">
                  <a:off x="211944" y="250079"/>
                  <a:ext cx="462152" cy="886039"/>
                </a:xfrm>
                <a:custGeom>
                  <a:avLst/>
                  <a:gdLst/>
                  <a:ahLst/>
                  <a:cxnLst/>
                  <a:rect l="l" t="t" r="r" b="b"/>
                  <a:pathLst>
                    <a:path w="8539" h="16371" extrusionOk="0">
                      <a:moveTo>
                        <a:pt x="8538" y="0"/>
                      </a:moveTo>
                      <a:lnTo>
                        <a:pt x="0" y="16371"/>
                      </a:lnTo>
                      <a:lnTo>
                        <a:pt x="8538" y="16371"/>
                      </a:lnTo>
                      <a:lnTo>
                        <a:pt x="85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1" name="Google Shape;1251;p25"/>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85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2" name="Google Shape;1252;p25"/>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3" name="Google Shape;1253;p25"/>
                <p:cNvSpPr/>
                <p:nvPr/>
              </p:nvSpPr>
              <p:spPr>
                <a:xfrm rot="-5400000">
                  <a:off x="1097969" y="-212008"/>
                  <a:ext cx="462098" cy="886094"/>
                </a:xfrm>
                <a:custGeom>
                  <a:avLst/>
                  <a:gdLst/>
                  <a:ahLst/>
                  <a:cxnLst/>
                  <a:rect l="l" t="t" r="r" b="b"/>
                  <a:pathLst>
                    <a:path w="8538" h="16372" extrusionOk="0">
                      <a:moveTo>
                        <a:pt x="0" y="1"/>
                      </a:moveTo>
                      <a:lnTo>
                        <a:pt x="0" y="16371"/>
                      </a:lnTo>
                      <a:lnTo>
                        <a:pt x="8538" y="16371"/>
                      </a:lnTo>
                      <a:lnTo>
                        <a:pt x="85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4" name="Google Shape;1254;p25"/>
                <p:cNvSpPr/>
                <p:nvPr/>
              </p:nvSpPr>
              <p:spPr>
                <a:xfrm rot="-5400000">
                  <a:off x="1097969" y="-212008"/>
                  <a:ext cx="462098" cy="886094"/>
                </a:xfrm>
                <a:custGeom>
                  <a:avLst/>
                  <a:gdLst/>
                  <a:ahLst/>
                  <a:cxnLst/>
                  <a:rect l="l" t="t" r="r" b="b"/>
                  <a:pathLst>
                    <a:path w="8538" h="16372" extrusionOk="0">
                      <a:moveTo>
                        <a:pt x="0" y="1"/>
                      </a:moveTo>
                      <a:lnTo>
                        <a:pt x="0" y="16371"/>
                      </a:lnTo>
                      <a:lnTo>
                        <a:pt x="85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5" name="Google Shape;1255;p25"/>
                <p:cNvSpPr/>
                <p:nvPr/>
              </p:nvSpPr>
              <p:spPr>
                <a:xfrm rot="-5400000">
                  <a:off x="1097942" y="250052"/>
                  <a:ext cx="462152" cy="886094"/>
                </a:xfrm>
                <a:custGeom>
                  <a:avLst/>
                  <a:gdLst/>
                  <a:ahLst/>
                  <a:cxnLst/>
                  <a:rect l="l" t="t" r="r" b="b"/>
                  <a:pathLst>
                    <a:path w="8539" h="16372" extrusionOk="0">
                      <a:moveTo>
                        <a:pt x="0" y="1"/>
                      </a:moveTo>
                      <a:lnTo>
                        <a:pt x="0" y="16371"/>
                      </a:lnTo>
                      <a:lnTo>
                        <a:pt x="8538" y="16371"/>
                      </a:lnTo>
                      <a:lnTo>
                        <a:pt x="85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6" name="Google Shape;1256;p25"/>
                <p:cNvSpPr/>
                <p:nvPr/>
              </p:nvSpPr>
              <p:spPr>
                <a:xfrm rot="-5400000">
                  <a:off x="1097942" y="250052"/>
                  <a:ext cx="462152" cy="886094"/>
                </a:xfrm>
                <a:custGeom>
                  <a:avLst/>
                  <a:gdLst/>
                  <a:ahLst/>
                  <a:cxnLst/>
                  <a:rect l="l" t="t" r="r" b="b"/>
                  <a:pathLst>
                    <a:path w="8539" h="16372" extrusionOk="0">
                      <a:moveTo>
                        <a:pt x="0" y="1"/>
                      </a:moveTo>
                      <a:lnTo>
                        <a:pt x="8538" y="16371"/>
                      </a:lnTo>
                      <a:lnTo>
                        <a:pt x="85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57" name="Google Shape;1257;p25"/>
              <p:cNvSpPr/>
              <p:nvPr/>
            </p:nvSpPr>
            <p:spPr>
              <a:xfrm rot="10800000" flipH="1">
                <a:off x="-725" y="2591648"/>
                <a:ext cx="1495500" cy="2121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258" name="Google Shape;1258;p25"/>
              <p:cNvSpPr/>
              <p:nvPr/>
            </p:nvSpPr>
            <p:spPr>
              <a:xfrm rot="10800000" flipH="1">
                <a:off x="45911" y="2661400"/>
                <a:ext cx="72600" cy="72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259" name="Google Shape;1259;p25"/>
              <p:cNvSpPr/>
              <p:nvPr/>
            </p:nvSpPr>
            <p:spPr>
              <a:xfrm rot="10800000" flipH="1">
                <a:off x="193636" y="2661400"/>
                <a:ext cx="72600" cy="72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260" name="Google Shape;1260;p25"/>
              <p:cNvSpPr/>
              <p:nvPr/>
            </p:nvSpPr>
            <p:spPr>
              <a:xfrm rot="10800000" flipH="1">
                <a:off x="341360" y="2661400"/>
                <a:ext cx="72600" cy="72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261" name="Google Shape;1261;p25"/>
              <p:cNvSpPr/>
              <p:nvPr/>
            </p:nvSpPr>
            <p:spPr>
              <a:xfrm rot="10800000" flipH="1">
                <a:off x="489085" y="2661400"/>
                <a:ext cx="72600" cy="72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262" name="Google Shape;1262;p25"/>
              <p:cNvSpPr/>
              <p:nvPr/>
            </p:nvSpPr>
            <p:spPr>
              <a:xfrm rot="10800000" flipH="1">
                <a:off x="636810" y="2661400"/>
                <a:ext cx="72600" cy="72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263" name="Google Shape;1263;p25"/>
              <p:cNvSpPr/>
              <p:nvPr/>
            </p:nvSpPr>
            <p:spPr>
              <a:xfrm rot="10800000" flipH="1">
                <a:off x="784534" y="2661400"/>
                <a:ext cx="72600" cy="72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264" name="Google Shape;1264;p25"/>
              <p:cNvSpPr/>
              <p:nvPr/>
            </p:nvSpPr>
            <p:spPr>
              <a:xfrm rot="10800000" flipH="1">
                <a:off x="932259" y="2661400"/>
                <a:ext cx="72600" cy="72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265" name="Google Shape;1265;p25"/>
              <p:cNvSpPr/>
              <p:nvPr/>
            </p:nvSpPr>
            <p:spPr>
              <a:xfrm rot="10800000" flipH="1">
                <a:off x="1079984" y="2661400"/>
                <a:ext cx="72600" cy="72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266" name="Google Shape;1266;p25"/>
              <p:cNvSpPr/>
              <p:nvPr/>
            </p:nvSpPr>
            <p:spPr>
              <a:xfrm rot="10800000" flipH="1">
                <a:off x="1227709" y="2661400"/>
                <a:ext cx="72600" cy="72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267" name="Google Shape;1267;p25"/>
              <p:cNvSpPr/>
              <p:nvPr/>
            </p:nvSpPr>
            <p:spPr>
              <a:xfrm rot="10800000" flipH="1">
                <a:off x="1375433" y="2661400"/>
                <a:ext cx="72600" cy="72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1268" name="Google Shape;1268;p25"/>
              <p:cNvGrpSpPr/>
              <p:nvPr/>
            </p:nvGrpSpPr>
            <p:grpSpPr>
              <a:xfrm rot="10800000" flipH="1">
                <a:off x="-113" y="2803760"/>
                <a:ext cx="1495445" cy="779920"/>
                <a:chOff x="0" y="-10"/>
                <a:chExt cx="1772064" cy="924185"/>
              </a:xfrm>
            </p:grpSpPr>
            <p:sp>
              <p:nvSpPr>
                <p:cNvPr id="1269" name="Google Shape;1269;p25"/>
                <p:cNvSpPr/>
                <p:nvPr/>
              </p:nvSpPr>
              <p:spPr>
                <a:xfrm rot="-5400000">
                  <a:off x="211944" y="250079"/>
                  <a:ext cx="462152" cy="886039"/>
                </a:xfrm>
                <a:custGeom>
                  <a:avLst/>
                  <a:gdLst/>
                  <a:ahLst/>
                  <a:cxnLst/>
                  <a:rect l="l" t="t" r="r" b="b"/>
                  <a:pathLst>
                    <a:path w="8539" h="16371" extrusionOk="0">
                      <a:moveTo>
                        <a:pt x="0" y="0"/>
                      </a:moveTo>
                      <a:lnTo>
                        <a:pt x="0" y="16371"/>
                      </a:lnTo>
                      <a:lnTo>
                        <a:pt x="8538" y="16371"/>
                      </a:lnTo>
                      <a:lnTo>
                        <a:pt x="8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0" name="Google Shape;1270;p25"/>
                <p:cNvSpPr/>
                <p:nvPr/>
              </p:nvSpPr>
              <p:spPr>
                <a:xfrm rot="-5400000">
                  <a:off x="211944" y="250079"/>
                  <a:ext cx="462152" cy="886039"/>
                </a:xfrm>
                <a:custGeom>
                  <a:avLst/>
                  <a:gdLst/>
                  <a:ahLst/>
                  <a:cxnLst/>
                  <a:rect l="l" t="t" r="r" b="b"/>
                  <a:pathLst>
                    <a:path w="8539" h="16371" extrusionOk="0">
                      <a:moveTo>
                        <a:pt x="8538" y="0"/>
                      </a:moveTo>
                      <a:lnTo>
                        <a:pt x="0" y="16371"/>
                      </a:lnTo>
                      <a:lnTo>
                        <a:pt x="8538" y="16371"/>
                      </a:lnTo>
                      <a:lnTo>
                        <a:pt x="85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1" name="Google Shape;1271;p25"/>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85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2" name="Google Shape;1272;p25"/>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3" name="Google Shape;1273;p25"/>
                <p:cNvSpPr/>
                <p:nvPr/>
              </p:nvSpPr>
              <p:spPr>
                <a:xfrm rot="-5400000">
                  <a:off x="1097969" y="-212008"/>
                  <a:ext cx="462098" cy="886094"/>
                </a:xfrm>
                <a:custGeom>
                  <a:avLst/>
                  <a:gdLst/>
                  <a:ahLst/>
                  <a:cxnLst/>
                  <a:rect l="l" t="t" r="r" b="b"/>
                  <a:pathLst>
                    <a:path w="8538" h="16372" extrusionOk="0">
                      <a:moveTo>
                        <a:pt x="0" y="1"/>
                      </a:moveTo>
                      <a:lnTo>
                        <a:pt x="0" y="16371"/>
                      </a:lnTo>
                      <a:lnTo>
                        <a:pt x="8538" y="16371"/>
                      </a:lnTo>
                      <a:lnTo>
                        <a:pt x="85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4" name="Google Shape;1274;p25"/>
                <p:cNvSpPr/>
                <p:nvPr/>
              </p:nvSpPr>
              <p:spPr>
                <a:xfrm rot="-5400000">
                  <a:off x="1097969" y="-212008"/>
                  <a:ext cx="462098" cy="886094"/>
                </a:xfrm>
                <a:custGeom>
                  <a:avLst/>
                  <a:gdLst/>
                  <a:ahLst/>
                  <a:cxnLst/>
                  <a:rect l="l" t="t" r="r" b="b"/>
                  <a:pathLst>
                    <a:path w="8538" h="16372" extrusionOk="0">
                      <a:moveTo>
                        <a:pt x="0" y="1"/>
                      </a:moveTo>
                      <a:lnTo>
                        <a:pt x="0" y="16371"/>
                      </a:lnTo>
                      <a:lnTo>
                        <a:pt x="85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5" name="Google Shape;1275;p25"/>
                <p:cNvSpPr/>
                <p:nvPr/>
              </p:nvSpPr>
              <p:spPr>
                <a:xfrm rot="-5400000">
                  <a:off x="1097942" y="250052"/>
                  <a:ext cx="462152" cy="886094"/>
                </a:xfrm>
                <a:custGeom>
                  <a:avLst/>
                  <a:gdLst/>
                  <a:ahLst/>
                  <a:cxnLst/>
                  <a:rect l="l" t="t" r="r" b="b"/>
                  <a:pathLst>
                    <a:path w="8539" h="16372" extrusionOk="0">
                      <a:moveTo>
                        <a:pt x="0" y="1"/>
                      </a:moveTo>
                      <a:lnTo>
                        <a:pt x="0" y="16371"/>
                      </a:lnTo>
                      <a:lnTo>
                        <a:pt x="8538" y="16371"/>
                      </a:lnTo>
                      <a:lnTo>
                        <a:pt x="85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6" name="Google Shape;1276;p25"/>
                <p:cNvSpPr/>
                <p:nvPr/>
              </p:nvSpPr>
              <p:spPr>
                <a:xfrm rot="-5400000">
                  <a:off x="1097942" y="250052"/>
                  <a:ext cx="462152" cy="886094"/>
                </a:xfrm>
                <a:custGeom>
                  <a:avLst/>
                  <a:gdLst/>
                  <a:ahLst/>
                  <a:cxnLst/>
                  <a:rect l="l" t="t" r="r" b="b"/>
                  <a:pathLst>
                    <a:path w="8539" h="16372" extrusionOk="0">
                      <a:moveTo>
                        <a:pt x="0" y="1"/>
                      </a:moveTo>
                      <a:lnTo>
                        <a:pt x="8538" y="16371"/>
                      </a:lnTo>
                      <a:lnTo>
                        <a:pt x="85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242" name="Shape 242"/>
        <p:cNvGrpSpPr/>
        <p:nvPr/>
      </p:nvGrpSpPr>
      <p:grpSpPr>
        <a:xfrm>
          <a:off x="0" y="0"/>
          <a:ext cx="0" cy="0"/>
          <a:chOff x="0" y="0"/>
          <a:chExt cx="0" cy="0"/>
        </a:xfrm>
      </p:grpSpPr>
      <p:pic>
        <p:nvPicPr>
          <p:cNvPr id="243" name="Google Shape;243;p4"/>
          <p:cNvPicPr preferRelativeResize="0"/>
          <p:nvPr/>
        </p:nvPicPr>
        <p:blipFill>
          <a:blip r:embed="rId2">
            <a:alphaModFix amt="5000"/>
          </a:blip>
          <a:stretch>
            <a:fillRect/>
          </a:stretch>
        </p:blipFill>
        <p:spPr>
          <a:xfrm>
            <a:off x="0" y="0"/>
            <a:ext cx="9144003" cy="5143500"/>
          </a:xfrm>
          <a:prstGeom prst="rect">
            <a:avLst/>
          </a:prstGeom>
          <a:noFill/>
          <a:ln>
            <a:noFill/>
          </a:ln>
        </p:spPr>
      </p:pic>
      <p:sp>
        <p:nvSpPr>
          <p:cNvPr id="244" name="Google Shape;244;p4"/>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a:lvl1pPr>
            <a:lvl2pPr lvl="1" rtl="0">
              <a:lnSpc>
                <a:spcPct val="100000"/>
              </a:lnSpc>
              <a:spcBef>
                <a:spcPts val="0"/>
              </a:spcBef>
              <a:spcAft>
                <a:spcPts val="0"/>
              </a:spcAft>
              <a:buSzPts val="3000"/>
              <a:buNone/>
              <a:defRPr/>
            </a:lvl2pPr>
            <a:lvl3pPr lvl="2" rtl="0">
              <a:lnSpc>
                <a:spcPct val="100000"/>
              </a:lnSpc>
              <a:spcBef>
                <a:spcPts val="0"/>
              </a:spcBef>
              <a:spcAft>
                <a:spcPts val="0"/>
              </a:spcAft>
              <a:buSzPts val="3000"/>
              <a:buNone/>
              <a:defRPr/>
            </a:lvl3pPr>
            <a:lvl4pPr lvl="3" rtl="0">
              <a:lnSpc>
                <a:spcPct val="100000"/>
              </a:lnSpc>
              <a:spcBef>
                <a:spcPts val="0"/>
              </a:spcBef>
              <a:spcAft>
                <a:spcPts val="0"/>
              </a:spcAft>
              <a:buSzPts val="3000"/>
              <a:buNone/>
              <a:defRPr/>
            </a:lvl4pPr>
            <a:lvl5pPr lvl="4" rtl="0">
              <a:lnSpc>
                <a:spcPct val="100000"/>
              </a:lnSpc>
              <a:spcBef>
                <a:spcPts val="0"/>
              </a:spcBef>
              <a:spcAft>
                <a:spcPts val="0"/>
              </a:spcAft>
              <a:buSzPts val="3000"/>
              <a:buNone/>
              <a:defRPr/>
            </a:lvl5pPr>
            <a:lvl6pPr lvl="5" rtl="0">
              <a:lnSpc>
                <a:spcPct val="100000"/>
              </a:lnSpc>
              <a:spcBef>
                <a:spcPts val="0"/>
              </a:spcBef>
              <a:spcAft>
                <a:spcPts val="0"/>
              </a:spcAft>
              <a:buSzPts val="3000"/>
              <a:buNone/>
              <a:defRPr/>
            </a:lvl6pPr>
            <a:lvl7pPr lvl="6" rtl="0">
              <a:lnSpc>
                <a:spcPct val="100000"/>
              </a:lnSpc>
              <a:spcBef>
                <a:spcPts val="0"/>
              </a:spcBef>
              <a:spcAft>
                <a:spcPts val="0"/>
              </a:spcAft>
              <a:buSzPts val="3000"/>
              <a:buNone/>
              <a:defRPr/>
            </a:lvl7pPr>
            <a:lvl8pPr lvl="7" rtl="0">
              <a:lnSpc>
                <a:spcPct val="100000"/>
              </a:lnSpc>
              <a:spcBef>
                <a:spcPts val="0"/>
              </a:spcBef>
              <a:spcAft>
                <a:spcPts val="0"/>
              </a:spcAft>
              <a:buSzPts val="3000"/>
              <a:buNone/>
              <a:defRPr/>
            </a:lvl8pPr>
            <a:lvl9pPr lvl="8" rtl="0">
              <a:lnSpc>
                <a:spcPct val="100000"/>
              </a:lnSpc>
              <a:spcBef>
                <a:spcPts val="0"/>
              </a:spcBef>
              <a:spcAft>
                <a:spcPts val="0"/>
              </a:spcAft>
              <a:buSzPts val="3000"/>
              <a:buNone/>
              <a:defRPr/>
            </a:lvl9pPr>
          </a:lstStyle>
          <a:p/>
        </p:txBody>
      </p:sp>
      <p:sp>
        <p:nvSpPr>
          <p:cNvPr id="245" name="Google Shape;245;p4"/>
          <p:cNvSpPr txBox="1"/>
          <p:nvPr>
            <p:ph type="body" idx="1"/>
          </p:nvPr>
        </p:nvSpPr>
        <p:spPr>
          <a:xfrm>
            <a:off x="720000" y="1152475"/>
            <a:ext cx="7704000" cy="23256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lvl1pPr>
            <a:lvl2pPr marL="914400" lvl="1" indent="-304800" rtl="0">
              <a:lnSpc>
                <a:spcPct val="100000"/>
              </a:lnSpc>
              <a:spcBef>
                <a:spcPts val="0"/>
              </a:spcBef>
              <a:spcAft>
                <a:spcPts val="0"/>
              </a:spcAft>
              <a:buSzPts val="1200"/>
              <a:buChar char="○"/>
              <a:defRPr/>
            </a:lvl2pPr>
            <a:lvl3pPr marL="1371600" lvl="2" indent="-304800" rtl="0">
              <a:lnSpc>
                <a:spcPct val="100000"/>
              </a:lnSpc>
              <a:spcBef>
                <a:spcPts val="0"/>
              </a:spcBef>
              <a:spcAft>
                <a:spcPts val="0"/>
              </a:spcAft>
              <a:buSzPts val="1200"/>
              <a:buChar char="■"/>
              <a:defRPr/>
            </a:lvl3pPr>
            <a:lvl4pPr marL="1828800" lvl="3" indent="-304800" rtl="0">
              <a:lnSpc>
                <a:spcPct val="100000"/>
              </a:lnSpc>
              <a:spcBef>
                <a:spcPts val="0"/>
              </a:spcBef>
              <a:spcAft>
                <a:spcPts val="0"/>
              </a:spcAft>
              <a:buSzPts val="1200"/>
              <a:buChar char="●"/>
              <a:defRPr/>
            </a:lvl4pPr>
            <a:lvl5pPr marL="2286000" lvl="4" indent="-304800" rtl="0">
              <a:lnSpc>
                <a:spcPct val="100000"/>
              </a:lnSpc>
              <a:spcBef>
                <a:spcPts val="0"/>
              </a:spcBef>
              <a:spcAft>
                <a:spcPts val="0"/>
              </a:spcAft>
              <a:buSzPts val="1200"/>
              <a:buChar char="○"/>
              <a:defRPr/>
            </a:lvl5pPr>
            <a:lvl6pPr marL="2743200" lvl="5" indent="-304800" rtl="0">
              <a:lnSpc>
                <a:spcPct val="100000"/>
              </a:lnSpc>
              <a:spcBef>
                <a:spcPts val="0"/>
              </a:spcBef>
              <a:spcAft>
                <a:spcPts val="0"/>
              </a:spcAft>
              <a:buSzPts val="1200"/>
              <a:buChar char="■"/>
              <a:defRPr/>
            </a:lvl6pPr>
            <a:lvl7pPr marL="3200400" lvl="6" indent="-304800" rtl="0">
              <a:lnSpc>
                <a:spcPct val="100000"/>
              </a:lnSpc>
              <a:spcBef>
                <a:spcPts val="0"/>
              </a:spcBef>
              <a:spcAft>
                <a:spcPts val="0"/>
              </a:spcAft>
              <a:buSzPts val="1200"/>
              <a:buChar char="●"/>
              <a:defRPr/>
            </a:lvl7pPr>
            <a:lvl8pPr marL="3657600" lvl="7" indent="-304800" rtl="0">
              <a:lnSpc>
                <a:spcPct val="100000"/>
              </a:lnSpc>
              <a:spcBef>
                <a:spcPts val="0"/>
              </a:spcBef>
              <a:spcAft>
                <a:spcPts val="0"/>
              </a:spcAft>
              <a:buSzPts val="1200"/>
              <a:buChar char="○"/>
              <a:defRPr/>
            </a:lvl8pPr>
            <a:lvl9pPr marL="4114800" lvl="8" indent="-304800" rtl="0">
              <a:lnSpc>
                <a:spcPct val="100000"/>
              </a:lnSpc>
              <a:spcBef>
                <a:spcPts val="0"/>
              </a:spcBef>
              <a:spcAft>
                <a:spcPts val="0"/>
              </a:spcAft>
              <a:buSzPts val="12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246" name="Shape 246"/>
        <p:cNvGrpSpPr/>
        <p:nvPr/>
      </p:nvGrpSpPr>
      <p:grpSpPr>
        <a:xfrm>
          <a:off x="0" y="0"/>
          <a:ext cx="0" cy="0"/>
          <a:chOff x="0" y="0"/>
          <a:chExt cx="0" cy="0"/>
        </a:xfrm>
      </p:grpSpPr>
      <p:pic>
        <p:nvPicPr>
          <p:cNvPr id="247" name="Google Shape;247;p5"/>
          <p:cNvPicPr preferRelativeResize="0"/>
          <p:nvPr/>
        </p:nvPicPr>
        <p:blipFill>
          <a:blip r:embed="rId2">
            <a:alphaModFix amt="5000"/>
          </a:blip>
          <a:stretch>
            <a:fillRect/>
          </a:stretch>
        </p:blipFill>
        <p:spPr>
          <a:xfrm>
            <a:off x="0" y="0"/>
            <a:ext cx="9144003" cy="5143500"/>
          </a:xfrm>
          <a:prstGeom prst="rect">
            <a:avLst/>
          </a:prstGeom>
          <a:noFill/>
          <a:ln>
            <a:noFill/>
          </a:ln>
        </p:spPr>
      </p:pic>
      <p:sp>
        <p:nvSpPr>
          <p:cNvPr id="248" name="Google Shape;248;p5"/>
          <p:cNvSpPr txBox="1"/>
          <p:nvPr>
            <p:ph type="subTitle" idx="1"/>
          </p:nvPr>
        </p:nvSpPr>
        <p:spPr>
          <a:xfrm>
            <a:off x="1051800" y="2233100"/>
            <a:ext cx="3119400" cy="4728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Anek Bangla"/>
              <a:buNone/>
              <a:defRPr sz="1800">
                <a:solidFill>
                  <a:schemeClr val="dk1"/>
                </a:solidFill>
                <a:latin typeface="Anek Bangla SemiBold"/>
                <a:ea typeface="Anek Bangla SemiBold"/>
                <a:cs typeface="Anek Bangla SemiBold"/>
                <a:sym typeface="Anek Bangla SemiBold"/>
              </a:defRPr>
            </a:lvl1pPr>
            <a:lvl2pPr lvl="1" algn="ctr">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2pPr>
            <a:lvl3pPr lvl="2" algn="ctr">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3pPr>
            <a:lvl4pPr lvl="3" algn="ctr">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4pPr>
            <a:lvl5pPr lvl="4" algn="ctr">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5pPr>
            <a:lvl6pPr lvl="5" algn="ctr">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6pPr>
            <a:lvl7pPr lvl="6" algn="ctr">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7pPr>
            <a:lvl8pPr lvl="7" algn="ctr">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8pPr>
            <a:lvl9pPr lvl="8" algn="ctr">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9pPr>
          </a:lstStyle>
          <a:p/>
        </p:txBody>
      </p:sp>
      <p:sp>
        <p:nvSpPr>
          <p:cNvPr id="249" name="Google Shape;249;p5"/>
          <p:cNvSpPr txBox="1"/>
          <p:nvPr>
            <p:ph type="subTitle" idx="2"/>
          </p:nvPr>
        </p:nvSpPr>
        <p:spPr>
          <a:xfrm>
            <a:off x="4972850" y="2233100"/>
            <a:ext cx="3119400" cy="472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Anek Bangla"/>
              <a:buNone/>
              <a:defRPr sz="1800">
                <a:solidFill>
                  <a:schemeClr val="dk1"/>
                </a:solidFill>
                <a:latin typeface="Anek Bangla SemiBold"/>
                <a:ea typeface="Anek Bangla SemiBold"/>
                <a:cs typeface="Anek Bangla SemiBold"/>
                <a:sym typeface="Anek Bangla SemiBold"/>
              </a:defRPr>
            </a:lvl1pPr>
            <a:lvl2pPr lvl="1"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2pPr>
            <a:lvl3pPr lvl="2"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3pPr>
            <a:lvl4pPr lvl="3"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4pPr>
            <a:lvl5pPr lvl="4"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5pPr>
            <a:lvl6pPr lvl="5"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6pPr>
            <a:lvl7pPr lvl="6"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7pPr>
            <a:lvl8pPr lvl="7"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8pPr>
            <a:lvl9pPr lvl="8" algn="ctr" rtl="0">
              <a:lnSpc>
                <a:spcPct val="100000"/>
              </a:lnSpc>
              <a:spcBef>
                <a:spcPts val="0"/>
              </a:spcBef>
              <a:spcAft>
                <a:spcPts val="0"/>
              </a:spcAft>
              <a:buClr>
                <a:schemeClr val="dk1"/>
              </a:buClr>
              <a:buSzPts val="2400"/>
              <a:buFont typeface="Anek Bangla"/>
              <a:buNone/>
              <a:defRPr sz="2400">
                <a:solidFill>
                  <a:schemeClr val="dk1"/>
                </a:solidFill>
                <a:latin typeface="Anek Bangla"/>
                <a:ea typeface="Anek Bangla"/>
                <a:cs typeface="Anek Bangla"/>
                <a:sym typeface="Anek Bangla"/>
              </a:defRPr>
            </a:lvl9pPr>
          </a:lstStyle>
          <a:p/>
        </p:txBody>
      </p:sp>
      <p:sp>
        <p:nvSpPr>
          <p:cNvPr id="250" name="Google Shape;250;p5"/>
          <p:cNvSpPr txBox="1"/>
          <p:nvPr>
            <p:ph type="subTitle" idx="3"/>
          </p:nvPr>
        </p:nvSpPr>
        <p:spPr>
          <a:xfrm>
            <a:off x="1051800" y="2617775"/>
            <a:ext cx="3119400" cy="163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p:txBody>
      </p:sp>
      <p:sp>
        <p:nvSpPr>
          <p:cNvPr id="251" name="Google Shape;251;p5"/>
          <p:cNvSpPr txBox="1"/>
          <p:nvPr>
            <p:ph type="subTitle" idx="4"/>
          </p:nvPr>
        </p:nvSpPr>
        <p:spPr>
          <a:xfrm>
            <a:off x="4972848" y="2617775"/>
            <a:ext cx="3119400" cy="163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p:txBody>
      </p:sp>
      <p:sp>
        <p:nvSpPr>
          <p:cNvPr id="252" name="Google Shape;252;p5"/>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253" name="Google Shape;253;p5"/>
          <p:cNvGrpSpPr/>
          <p:nvPr/>
        </p:nvGrpSpPr>
        <p:grpSpPr>
          <a:xfrm>
            <a:off x="0" y="-11823"/>
            <a:ext cx="559775" cy="5155330"/>
            <a:chOff x="0" y="-11823"/>
            <a:chExt cx="559775" cy="5155330"/>
          </a:xfrm>
        </p:grpSpPr>
        <p:sp>
          <p:nvSpPr>
            <p:cNvPr id="254" name="Google Shape;254;p5"/>
            <p:cNvSpPr/>
            <p:nvPr/>
          </p:nvSpPr>
          <p:spPr>
            <a:xfrm rot="-5400000" flipH="1">
              <a:off x="-2461058" y="2469261"/>
              <a:ext cx="5135305" cy="213188"/>
            </a:xfrm>
            <a:custGeom>
              <a:avLst/>
              <a:gdLst/>
              <a:ahLst/>
              <a:cxnLst/>
              <a:rect l="l" t="t" r="r" b="b"/>
              <a:pathLst>
                <a:path w="79273" h="3267" extrusionOk="0">
                  <a:moveTo>
                    <a:pt x="1" y="0"/>
                  </a:moveTo>
                  <a:lnTo>
                    <a:pt x="1" y="3267"/>
                  </a:lnTo>
                  <a:lnTo>
                    <a:pt x="79272" y="3267"/>
                  </a:lnTo>
                  <a:lnTo>
                    <a:pt x="792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255;p5"/>
            <p:cNvSpPr/>
            <p:nvPr/>
          </p:nvSpPr>
          <p:spPr>
            <a:xfrm rot="-5400000" flipH="1">
              <a:off x="42382" y="-11853"/>
              <a:ext cx="128427" cy="128487"/>
            </a:xfrm>
            <a:custGeom>
              <a:avLst/>
              <a:gdLst/>
              <a:ahLst/>
              <a:cxnLst/>
              <a:rect l="l" t="t" r="r" b="b"/>
              <a:pathLst>
                <a:path w="1968" h="1969" extrusionOk="0">
                  <a:moveTo>
                    <a:pt x="1" y="1"/>
                  </a:moveTo>
                  <a:lnTo>
                    <a:pt x="1" y="985"/>
                  </a:lnTo>
                  <a:lnTo>
                    <a:pt x="1" y="1968"/>
                  </a:lnTo>
                  <a:lnTo>
                    <a:pt x="1968"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256;p5"/>
            <p:cNvSpPr/>
            <p:nvPr/>
          </p:nvSpPr>
          <p:spPr>
            <a:xfrm rot="-5400000" flipH="1">
              <a:off x="42382" y="179544"/>
              <a:ext cx="128427" cy="128487"/>
            </a:xfrm>
            <a:custGeom>
              <a:avLst/>
              <a:gdLst/>
              <a:ahLst/>
              <a:cxnLst/>
              <a:rect l="l" t="t" r="r" b="b"/>
              <a:pathLst>
                <a:path w="1968" h="1969" extrusionOk="0">
                  <a:moveTo>
                    <a:pt x="0" y="1"/>
                  </a:moveTo>
                  <a:lnTo>
                    <a:pt x="0" y="985"/>
                  </a:lnTo>
                  <a:lnTo>
                    <a:pt x="0" y="1968"/>
                  </a:lnTo>
                  <a:lnTo>
                    <a:pt x="1968"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257;p5"/>
            <p:cNvSpPr/>
            <p:nvPr/>
          </p:nvSpPr>
          <p:spPr>
            <a:xfrm rot="-5400000" flipH="1">
              <a:off x="42350" y="370909"/>
              <a:ext cx="128492" cy="128487"/>
            </a:xfrm>
            <a:custGeom>
              <a:avLst/>
              <a:gdLst/>
              <a:ahLst/>
              <a:cxnLst/>
              <a:rect l="l" t="t" r="r" b="b"/>
              <a:pathLst>
                <a:path w="1969" h="1969" extrusionOk="0">
                  <a:moveTo>
                    <a:pt x="1" y="1"/>
                  </a:moveTo>
                  <a:lnTo>
                    <a:pt x="1" y="985"/>
                  </a:lnTo>
                  <a:lnTo>
                    <a:pt x="1" y="1968"/>
                  </a:lnTo>
                  <a:lnTo>
                    <a:pt x="1968"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258;p5"/>
            <p:cNvSpPr/>
            <p:nvPr/>
          </p:nvSpPr>
          <p:spPr>
            <a:xfrm rot="-5400000" flipH="1">
              <a:off x="42969" y="561686"/>
              <a:ext cx="127252" cy="128487"/>
            </a:xfrm>
            <a:custGeom>
              <a:avLst/>
              <a:gdLst/>
              <a:ahLst/>
              <a:cxnLst/>
              <a:rect l="l" t="t" r="r" b="b"/>
              <a:pathLst>
                <a:path w="1950" h="1969" extrusionOk="0">
                  <a:moveTo>
                    <a:pt x="0" y="1"/>
                  </a:moveTo>
                  <a:lnTo>
                    <a:pt x="0" y="985"/>
                  </a:lnTo>
                  <a:lnTo>
                    <a:pt x="0" y="1968"/>
                  </a:lnTo>
                  <a:lnTo>
                    <a:pt x="1949"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259;p5"/>
            <p:cNvSpPr/>
            <p:nvPr/>
          </p:nvSpPr>
          <p:spPr>
            <a:xfrm rot="-5400000" flipH="1">
              <a:off x="42969" y="753018"/>
              <a:ext cx="127252" cy="128487"/>
            </a:xfrm>
            <a:custGeom>
              <a:avLst/>
              <a:gdLst/>
              <a:ahLst/>
              <a:cxnLst/>
              <a:rect l="l" t="t" r="r" b="b"/>
              <a:pathLst>
                <a:path w="1950" h="1969" extrusionOk="0">
                  <a:moveTo>
                    <a:pt x="1" y="1"/>
                  </a:moveTo>
                  <a:lnTo>
                    <a:pt x="1" y="985"/>
                  </a:lnTo>
                  <a:lnTo>
                    <a:pt x="1" y="1968"/>
                  </a:lnTo>
                  <a:lnTo>
                    <a:pt x="1950"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260;p5"/>
            <p:cNvSpPr/>
            <p:nvPr/>
          </p:nvSpPr>
          <p:spPr>
            <a:xfrm rot="-5400000" flipH="1">
              <a:off x="42969" y="944415"/>
              <a:ext cx="127252" cy="128487"/>
            </a:xfrm>
            <a:custGeom>
              <a:avLst/>
              <a:gdLst/>
              <a:ahLst/>
              <a:cxnLst/>
              <a:rect l="l" t="t" r="r" b="b"/>
              <a:pathLst>
                <a:path w="1950" h="1969" extrusionOk="0">
                  <a:moveTo>
                    <a:pt x="0" y="1"/>
                  </a:moveTo>
                  <a:lnTo>
                    <a:pt x="0" y="985"/>
                  </a:lnTo>
                  <a:lnTo>
                    <a:pt x="0" y="1968"/>
                  </a:lnTo>
                  <a:lnTo>
                    <a:pt x="1949"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 name="Google Shape;261;p5"/>
            <p:cNvSpPr/>
            <p:nvPr/>
          </p:nvSpPr>
          <p:spPr>
            <a:xfrm rot="-5400000" flipH="1">
              <a:off x="42382" y="1135160"/>
              <a:ext cx="128427" cy="128487"/>
            </a:xfrm>
            <a:custGeom>
              <a:avLst/>
              <a:gdLst/>
              <a:ahLst/>
              <a:cxnLst/>
              <a:rect l="l" t="t" r="r" b="b"/>
              <a:pathLst>
                <a:path w="1968" h="1969" extrusionOk="0">
                  <a:moveTo>
                    <a:pt x="0" y="1"/>
                  </a:moveTo>
                  <a:lnTo>
                    <a:pt x="0" y="985"/>
                  </a:lnTo>
                  <a:lnTo>
                    <a:pt x="0" y="1968"/>
                  </a:lnTo>
                  <a:lnTo>
                    <a:pt x="1968"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262;p5"/>
            <p:cNvSpPr/>
            <p:nvPr/>
          </p:nvSpPr>
          <p:spPr>
            <a:xfrm rot="-5400000" flipH="1">
              <a:off x="42350" y="1326525"/>
              <a:ext cx="128492" cy="128487"/>
            </a:xfrm>
            <a:custGeom>
              <a:avLst/>
              <a:gdLst/>
              <a:ahLst/>
              <a:cxnLst/>
              <a:rect l="l" t="t" r="r" b="b"/>
              <a:pathLst>
                <a:path w="1969" h="1969" extrusionOk="0">
                  <a:moveTo>
                    <a:pt x="1" y="1"/>
                  </a:moveTo>
                  <a:lnTo>
                    <a:pt x="1" y="985"/>
                  </a:lnTo>
                  <a:lnTo>
                    <a:pt x="1" y="1968"/>
                  </a:lnTo>
                  <a:lnTo>
                    <a:pt x="1968"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263;p5"/>
            <p:cNvSpPr/>
            <p:nvPr/>
          </p:nvSpPr>
          <p:spPr>
            <a:xfrm rot="-5400000" flipH="1">
              <a:off x="42382" y="1517889"/>
              <a:ext cx="128427" cy="128487"/>
            </a:xfrm>
            <a:custGeom>
              <a:avLst/>
              <a:gdLst/>
              <a:ahLst/>
              <a:cxnLst/>
              <a:rect l="l" t="t" r="r" b="b"/>
              <a:pathLst>
                <a:path w="1968" h="1969" extrusionOk="0">
                  <a:moveTo>
                    <a:pt x="0" y="1"/>
                  </a:moveTo>
                  <a:lnTo>
                    <a:pt x="0" y="985"/>
                  </a:lnTo>
                  <a:lnTo>
                    <a:pt x="0" y="1968"/>
                  </a:lnTo>
                  <a:lnTo>
                    <a:pt x="1968"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264;p5"/>
            <p:cNvSpPr/>
            <p:nvPr/>
          </p:nvSpPr>
          <p:spPr>
            <a:xfrm rot="-5400000" flipH="1">
              <a:off x="42350" y="1709254"/>
              <a:ext cx="128492" cy="128487"/>
            </a:xfrm>
            <a:custGeom>
              <a:avLst/>
              <a:gdLst/>
              <a:ahLst/>
              <a:cxnLst/>
              <a:rect l="l" t="t" r="r" b="b"/>
              <a:pathLst>
                <a:path w="1969" h="1969" extrusionOk="0">
                  <a:moveTo>
                    <a:pt x="1" y="1"/>
                  </a:moveTo>
                  <a:lnTo>
                    <a:pt x="1" y="985"/>
                  </a:lnTo>
                  <a:lnTo>
                    <a:pt x="1" y="1968"/>
                  </a:lnTo>
                  <a:lnTo>
                    <a:pt x="1968"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265;p5"/>
            <p:cNvSpPr/>
            <p:nvPr/>
          </p:nvSpPr>
          <p:spPr>
            <a:xfrm rot="-5400000" flipH="1">
              <a:off x="42382" y="1900618"/>
              <a:ext cx="128427" cy="128487"/>
            </a:xfrm>
            <a:custGeom>
              <a:avLst/>
              <a:gdLst/>
              <a:ahLst/>
              <a:cxnLst/>
              <a:rect l="l" t="t" r="r" b="b"/>
              <a:pathLst>
                <a:path w="1968" h="1969" extrusionOk="0">
                  <a:moveTo>
                    <a:pt x="1" y="1"/>
                  </a:moveTo>
                  <a:lnTo>
                    <a:pt x="1" y="985"/>
                  </a:lnTo>
                  <a:lnTo>
                    <a:pt x="1" y="1968"/>
                  </a:lnTo>
                  <a:lnTo>
                    <a:pt x="1968"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266;p5"/>
            <p:cNvSpPr/>
            <p:nvPr/>
          </p:nvSpPr>
          <p:spPr>
            <a:xfrm rot="-5400000" flipH="1">
              <a:off x="43002" y="2091396"/>
              <a:ext cx="127187" cy="128487"/>
            </a:xfrm>
            <a:custGeom>
              <a:avLst/>
              <a:gdLst/>
              <a:ahLst/>
              <a:cxnLst/>
              <a:rect l="l" t="t" r="r" b="b"/>
              <a:pathLst>
                <a:path w="1949" h="1969" extrusionOk="0">
                  <a:moveTo>
                    <a:pt x="0" y="1"/>
                  </a:moveTo>
                  <a:lnTo>
                    <a:pt x="0" y="985"/>
                  </a:lnTo>
                  <a:lnTo>
                    <a:pt x="0" y="1968"/>
                  </a:lnTo>
                  <a:lnTo>
                    <a:pt x="1949"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267;p5"/>
            <p:cNvSpPr/>
            <p:nvPr/>
          </p:nvSpPr>
          <p:spPr>
            <a:xfrm rot="-5400000" flipH="1">
              <a:off x="42969" y="2282760"/>
              <a:ext cx="127252" cy="128487"/>
            </a:xfrm>
            <a:custGeom>
              <a:avLst/>
              <a:gdLst/>
              <a:ahLst/>
              <a:cxnLst/>
              <a:rect l="l" t="t" r="r" b="b"/>
              <a:pathLst>
                <a:path w="1950" h="1969" extrusionOk="0">
                  <a:moveTo>
                    <a:pt x="1" y="1"/>
                  </a:moveTo>
                  <a:lnTo>
                    <a:pt x="1" y="985"/>
                  </a:lnTo>
                  <a:lnTo>
                    <a:pt x="1" y="1968"/>
                  </a:lnTo>
                  <a:lnTo>
                    <a:pt x="1950"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268;p5"/>
            <p:cNvSpPr/>
            <p:nvPr/>
          </p:nvSpPr>
          <p:spPr>
            <a:xfrm rot="-5400000" flipH="1">
              <a:off x="42969" y="2474157"/>
              <a:ext cx="127252" cy="128487"/>
            </a:xfrm>
            <a:custGeom>
              <a:avLst/>
              <a:gdLst/>
              <a:ahLst/>
              <a:cxnLst/>
              <a:rect l="l" t="t" r="r" b="b"/>
              <a:pathLst>
                <a:path w="1950" h="1969" extrusionOk="0">
                  <a:moveTo>
                    <a:pt x="0" y="1"/>
                  </a:moveTo>
                  <a:lnTo>
                    <a:pt x="0" y="985"/>
                  </a:lnTo>
                  <a:lnTo>
                    <a:pt x="0" y="1968"/>
                  </a:lnTo>
                  <a:lnTo>
                    <a:pt x="1949"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269;p5"/>
            <p:cNvSpPr/>
            <p:nvPr/>
          </p:nvSpPr>
          <p:spPr>
            <a:xfrm rot="-5400000" flipH="1">
              <a:off x="42382" y="2664902"/>
              <a:ext cx="128427" cy="128487"/>
            </a:xfrm>
            <a:custGeom>
              <a:avLst/>
              <a:gdLst/>
              <a:ahLst/>
              <a:cxnLst/>
              <a:rect l="l" t="t" r="r" b="b"/>
              <a:pathLst>
                <a:path w="1968" h="1969" extrusionOk="0">
                  <a:moveTo>
                    <a:pt x="0" y="1"/>
                  </a:moveTo>
                  <a:lnTo>
                    <a:pt x="0" y="985"/>
                  </a:lnTo>
                  <a:lnTo>
                    <a:pt x="0" y="1968"/>
                  </a:lnTo>
                  <a:lnTo>
                    <a:pt x="1968"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270;p5"/>
            <p:cNvSpPr/>
            <p:nvPr/>
          </p:nvSpPr>
          <p:spPr>
            <a:xfrm rot="-5400000" flipH="1">
              <a:off x="42350" y="2856267"/>
              <a:ext cx="128492" cy="128487"/>
            </a:xfrm>
            <a:custGeom>
              <a:avLst/>
              <a:gdLst/>
              <a:ahLst/>
              <a:cxnLst/>
              <a:rect l="l" t="t" r="r" b="b"/>
              <a:pathLst>
                <a:path w="1969" h="1969" extrusionOk="0">
                  <a:moveTo>
                    <a:pt x="1" y="1"/>
                  </a:moveTo>
                  <a:lnTo>
                    <a:pt x="1" y="985"/>
                  </a:lnTo>
                  <a:lnTo>
                    <a:pt x="1" y="1968"/>
                  </a:lnTo>
                  <a:lnTo>
                    <a:pt x="1968"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271;p5"/>
            <p:cNvSpPr/>
            <p:nvPr/>
          </p:nvSpPr>
          <p:spPr>
            <a:xfrm rot="-5400000" flipH="1">
              <a:off x="42382" y="3047631"/>
              <a:ext cx="128427" cy="128487"/>
            </a:xfrm>
            <a:custGeom>
              <a:avLst/>
              <a:gdLst/>
              <a:ahLst/>
              <a:cxnLst/>
              <a:rect l="l" t="t" r="r" b="b"/>
              <a:pathLst>
                <a:path w="1968" h="1969" extrusionOk="0">
                  <a:moveTo>
                    <a:pt x="0" y="1"/>
                  </a:moveTo>
                  <a:lnTo>
                    <a:pt x="0" y="985"/>
                  </a:lnTo>
                  <a:lnTo>
                    <a:pt x="0" y="1968"/>
                  </a:lnTo>
                  <a:lnTo>
                    <a:pt x="1968"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272;p5"/>
            <p:cNvSpPr/>
            <p:nvPr/>
          </p:nvSpPr>
          <p:spPr>
            <a:xfrm rot="-5400000" flipH="1">
              <a:off x="42350" y="3238996"/>
              <a:ext cx="128492" cy="128487"/>
            </a:xfrm>
            <a:custGeom>
              <a:avLst/>
              <a:gdLst/>
              <a:ahLst/>
              <a:cxnLst/>
              <a:rect l="l" t="t" r="r" b="b"/>
              <a:pathLst>
                <a:path w="1969" h="1969" extrusionOk="0">
                  <a:moveTo>
                    <a:pt x="1" y="1"/>
                  </a:moveTo>
                  <a:lnTo>
                    <a:pt x="1" y="985"/>
                  </a:lnTo>
                  <a:lnTo>
                    <a:pt x="1" y="1968"/>
                  </a:lnTo>
                  <a:lnTo>
                    <a:pt x="1968"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273;p5"/>
            <p:cNvSpPr/>
            <p:nvPr/>
          </p:nvSpPr>
          <p:spPr>
            <a:xfrm rot="-5400000" flipH="1">
              <a:off x="42382" y="3430360"/>
              <a:ext cx="128427" cy="128487"/>
            </a:xfrm>
            <a:custGeom>
              <a:avLst/>
              <a:gdLst/>
              <a:ahLst/>
              <a:cxnLst/>
              <a:rect l="l" t="t" r="r" b="b"/>
              <a:pathLst>
                <a:path w="1968" h="1969" extrusionOk="0">
                  <a:moveTo>
                    <a:pt x="0" y="1"/>
                  </a:moveTo>
                  <a:lnTo>
                    <a:pt x="0" y="985"/>
                  </a:lnTo>
                  <a:lnTo>
                    <a:pt x="0" y="1968"/>
                  </a:lnTo>
                  <a:lnTo>
                    <a:pt x="1968"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274;p5"/>
            <p:cNvSpPr/>
            <p:nvPr/>
          </p:nvSpPr>
          <p:spPr>
            <a:xfrm rot="-5400000" flipH="1">
              <a:off x="42969" y="3621105"/>
              <a:ext cx="127252" cy="128487"/>
            </a:xfrm>
            <a:custGeom>
              <a:avLst/>
              <a:gdLst/>
              <a:ahLst/>
              <a:cxnLst/>
              <a:rect l="l" t="t" r="r" b="b"/>
              <a:pathLst>
                <a:path w="1950" h="1969" extrusionOk="0">
                  <a:moveTo>
                    <a:pt x="1" y="1"/>
                  </a:moveTo>
                  <a:lnTo>
                    <a:pt x="1" y="985"/>
                  </a:lnTo>
                  <a:lnTo>
                    <a:pt x="1" y="1968"/>
                  </a:lnTo>
                  <a:lnTo>
                    <a:pt x="1950"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275;p5"/>
            <p:cNvSpPr/>
            <p:nvPr/>
          </p:nvSpPr>
          <p:spPr>
            <a:xfrm rot="-5400000" flipH="1">
              <a:off x="42969" y="3812502"/>
              <a:ext cx="127252" cy="128487"/>
            </a:xfrm>
            <a:custGeom>
              <a:avLst/>
              <a:gdLst/>
              <a:ahLst/>
              <a:cxnLst/>
              <a:rect l="l" t="t" r="r" b="b"/>
              <a:pathLst>
                <a:path w="1950" h="1969" extrusionOk="0">
                  <a:moveTo>
                    <a:pt x="1" y="1"/>
                  </a:moveTo>
                  <a:lnTo>
                    <a:pt x="1" y="985"/>
                  </a:lnTo>
                  <a:lnTo>
                    <a:pt x="1" y="1968"/>
                  </a:lnTo>
                  <a:lnTo>
                    <a:pt x="1949"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276;p5"/>
            <p:cNvSpPr/>
            <p:nvPr/>
          </p:nvSpPr>
          <p:spPr>
            <a:xfrm rot="-5400000" flipH="1">
              <a:off x="43002" y="4003867"/>
              <a:ext cx="127187" cy="128487"/>
            </a:xfrm>
            <a:custGeom>
              <a:avLst/>
              <a:gdLst/>
              <a:ahLst/>
              <a:cxnLst/>
              <a:rect l="l" t="t" r="r" b="b"/>
              <a:pathLst>
                <a:path w="1949" h="1969" extrusionOk="0">
                  <a:moveTo>
                    <a:pt x="0" y="1"/>
                  </a:moveTo>
                  <a:lnTo>
                    <a:pt x="0" y="985"/>
                  </a:lnTo>
                  <a:lnTo>
                    <a:pt x="0" y="1968"/>
                  </a:lnTo>
                  <a:lnTo>
                    <a:pt x="1949"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277;p5"/>
            <p:cNvSpPr/>
            <p:nvPr/>
          </p:nvSpPr>
          <p:spPr>
            <a:xfrm rot="-5400000" flipH="1">
              <a:off x="42382" y="4194644"/>
              <a:ext cx="128427" cy="128487"/>
            </a:xfrm>
            <a:custGeom>
              <a:avLst/>
              <a:gdLst/>
              <a:ahLst/>
              <a:cxnLst/>
              <a:rect l="l" t="t" r="r" b="b"/>
              <a:pathLst>
                <a:path w="1968" h="1969" extrusionOk="0">
                  <a:moveTo>
                    <a:pt x="0" y="1"/>
                  </a:moveTo>
                  <a:lnTo>
                    <a:pt x="0" y="985"/>
                  </a:lnTo>
                  <a:lnTo>
                    <a:pt x="0" y="1968"/>
                  </a:lnTo>
                  <a:lnTo>
                    <a:pt x="1967"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278;p5"/>
            <p:cNvSpPr/>
            <p:nvPr/>
          </p:nvSpPr>
          <p:spPr>
            <a:xfrm rot="-5400000" flipH="1">
              <a:off x="42350" y="4386009"/>
              <a:ext cx="128492" cy="128487"/>
            </a:xfrm>
            <a:custGeom>
              <a:avLst/>
              <a:gdLst/>
              <a:ahLst/>
              <a:cxnLst/>
              <a:rect l="l" t="t" r="r" b="b"/>
              <a:pathLst>
                <a:path w="1969" h="1969" extrusionOk="0">
                  <a:moveTo>
                    <a:pt x="1" y="1"/>
                  </a:moveTo>
                  <a:lnTo>
                    <a:pt x="1" y="985"/>
                  </a:lnTo>
                  <a:lnTo>
                    <a:pt x="1" y="1968"/>
                  </a:lnTo>
                  <a:lnTo>
                    <a:pt x="1968"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 name="Google Shape;279;p5"/>
            <p:cNvSpPr/>
            <p:nvPr/>
          </p:nvSpPr>
          <p:spPr>
            <a:xfrm rot="-5400000" flipH="1">
              <a:off x="42382" y="4577373"/>
              <a:ext cx="128427" cy="128487"/>
            </a:xfrm>
            <a:custGeom>
              <a:avLst/>
              <a:gdLst/>
              <a:ahLst/>
              <a:cxnLst/>
              <a:rect l="l" t="t" r="r" b="b"/>
              <a:pathLst>
                <a:path w="1968" h="1969" extrusionOk="0">
                  <a:moveTo>
                    <a:pt x="0" y="1"/>
                  </a:moveTo>
                  <a:lnTo>
                    <a:pt x="0" y="985"/>
                  </a:lnTo>
                  <a:lnTo>
                    <a:pt x="0" y="1968"/>
                  </a:lnTo>
                  <a:lnTo>
                    <a:pt x="1968"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 name="Google Shape;280;p5"/>
            <p:cNvSpPr/>
            <p:nvPr/>
          </p:nvSpPr>
          <p:spPr>
            <a:xfrm rot="-5400000" flipH="1">
              <a:off x="42350" y="4768738"/>
              <a:ext cx="128492" cy="128487"/>
            </a:xfrm>
            <a:custGeom>
              <a:avLst/>
              <a:gdLst/>
              <a:ahLst/>
              <a:cxnLst/>
              <a:rect l="l" t="t" r="r" b="b"/>
              <a:pathLst>
                <a:path w="1969" h="1969" extrusionOk="0">
                  <a:moveTo>
                    <a:pt x="1" y="1"/>
                  </a:moveTo>
                  <a:lnTo>
                    <a:pt x="1" y="985"/>
                  </a:lnTo>
                  <a:lnTo>
                    <a:pt x="1" y="1968"/>
                  </a:lnTo>
                  <a:lnTo>
                    <a:pt x="1968" y="98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 name="Google Shape;281;p5"/>
            <p:cNvSpPr/>
            <p:nvPr/>
          </p:nvSpPr>
          <p:spPr>
            <a:xfrm rot="-5400000" flipH="1">
              <a:off x="42969" y="4959515"/>
              <a:ext cx="127252" cy="128487"/>
            </a:xfrm>
            <a:custGeom>
              <a:avLst/>
              <a:gdLst/>
              <a:ahLst/>
              <a:cxnLst/>
              <a:rect l="l" t="t" r="r" b="b"/>
              <a:pathLst>
                <a:path w="1950" h="1969" extrusionOk="0">
                  <a:moveTo>
                    <a:pt x="0" y="1"/>
                  </a:moveTo>
                  <a:lnTo>
                    <a:pt x="0" y="985"/>
                  </a:lnTo>
                  <a:lnTo>
                    <a:pt x="0" y="1968"/>
                  </a:lnTo>
                  <a:lnTo>
                    <a:pt x="1949" y="98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 name="Google Shape;282;p5"/>
            <p:cNvSpPr/>
            <p:nvPr/>
          </p:nvSpPr>
          <p:spPr>
            <a:xfrm rot="-5400000" flipH="1">
              <a:off x="-2317664" y="2539066"/>
              <a:ext cx="5135305" cy="73573"/>
            </a:xfrm>
            <a:custGeom>
              <a:avLst/>
              <a:gdLst/>
              <a:ahLst/>
              <a:cxnLst/>
              <a:rect l="l" t="t" r="r" b="b"/>
              <a:pathLst>
                <a:path w="79273" h="3267" extrusionOk="0">
                  <a:moveTo>
                    <a:pt x="1" y="0"/>
                  </a:moveTo>
                  <a:lnTo>
                    <a:pt x="1" y="3267"/>
                  </a:lnTo>
                  <a:lnTo>
                    <a:pt x="79272" y="3267"/>
                  </a:lnTo>
                  <a:lnTo>
                    <a:pt x="792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283;p5"/>
            <p:cNvSpPr/>
            <p:nvPr/>
          </p:nvSpPr>
          <p:spPr>
            <a:xfrm rot="5400000">
              <a:off x="-2105089" y="2478570"/>
              <a:ext cx="5143407" cy="186322"/>
            </a:xfrm>
            <a:custGeom>
              <a:avLst/>
              <a:gdLst/>
              <a:ahLst/>
              <a:cxnLst/>
              <a:rect l="l" t="t" r="r" b="b"/>
              <a:pathLst>
                <a:path w="79236" h="3249" extrusionOk="0">
                  <a:moveTo>
                    <a:pt x="1" y="1"/>
                  </a:moveTo>
                  <a:lnTo>
                    <a:pt x="1" y="3249"/>
                  </a:lnTo>
                  <a:lnTo>
                    <a:pt x="79235" y="3249"/>
                  </a:lnTo>
                  <a:lnTo>
                    <a:pt x="79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284;p5"/>
            <p:cNvSpPr/>
            <p:nvPr/>
          </p:nvSpPr>
          <p:spPr>
            <a:xfrm rot="5400000">
              <a:off x="400823" y="78323"/>
              <a:ext cx="132025" cy="112473"/>
            </a:xfrm>
            <a:custGeom>
              <a:avLst/>
              <a:gdLst/>
              <a:ahLst/>
              <a:cxnLst/>
              <a:rect l="l" t="t" r="r" b="b"/>
              <a:pathLst>
                <a:path w="2302" h="1961" extrusionOk="0">
                  <a:moveTo>
                    <a:pt x="1350" y="1"/>
                  </a:moveTo>
                  <a:cubicBezTo>
                    <a:pt x="1340" y="1"/>
                    <a:pt x="1329" y="1"/>
                    <a:pt x="1318" y="1"/>
                  </a:cubicBezTo>
                  <a:cubicBezTo>
                    <a:pt x="446" y="1"/>
                    <a:pt x="0" y="1041"/>
                    <a:pt x="631" y="1672"/>
                  </a:cubicBezTo>
                  <a:cubicBezTo>
                    <a:pt x="830" y="1871"/>
                    <a:pt x="1076" y="1960"/>
                    <a:pt x="1318" y="1960"/>
                  </a:cubicBezTo>
                  <a:cubicBezTo>
                    <a:pt x="1819" y="1960"/>
                    <a:pt x="2302" y="1574"/>
                    <a:pt x="2302" y="985"/>
                  </a:cubicBezTo>
                  <a:cubicBezTo>
                    <a:pt x="2302" y="440"/>
                    <a:pt x="1874" y="1"/>
                    <a:pt x="13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 name="Google Shape;285;p5"/>
            <p:cNvSpPr/>
            <p:nvPr/>
          </p:nvSpPr>
          <p:spPr>
            <a:xfrm rot="5400000">
              <a:off x="400765" y="246541"/>
              <a:ext cx="132083" cy="112416"/>
            </a:xfrm>
            <a:custGeom>
              <a:avLst/>
              <a:gdLst/>
              <a:ahLst/>
              <a:cxnLst/>
              <a:rect l="l" t="t" r="r" b="b"/>
              <a:pathLst>
                <a:path w="2303" h="1960" extrusionOk="0">
                  <a:moveTo>
                    <a:pt x="1319" y="0"/>
                  </a:moveTo>
                  <a:cubicBezTo>
                    <a:pt x="446" y="0"/>
                    <a:pt x="1" y="1058"/>
                    <a:pt x="632" y="1671"/>
                  </a:cubicBezTo>
                  <a:cubicBezTo>
                    <a:pt x="831" y="1870"/>
                    <a:pt x="1077" y="1959"/>
                    <a:pt x="1318" y="1959"/>
                  </a:cubicBezTo>
                  <a:cubicBezTo>
                    <a:pt x="1820" y="1959"/>
                    <a:pt x="2302" y="1573"/>
                    <a:pt x="2302" y="984"/>
                  </a:cubicBezTo>
                  <a:cubicBezTo>
                    <a:pt x="2302" y="446"/>
                    <a:pt x="1857" y="0"/>
                    <a:pt x="1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286;p5"/>
            <p:cNvSpPr/>
            <p:nvPr/>
          </p:nvSpPr>
          <p:spPr>
            <a:xfrm rot="5400000">
              <a:off x="400794" y="414729"/>
              <a:ext cx="132025" cy="112416"/>
            </a:xfrm>
            <a:custGeom>
              <a:avLst/>
              <a:gdLst/>
              <a:ahLst/>
              <a:cxnLst/>
              <a:rect l="l" t="t" r="r" b="b"/>
              <a:pathLst>
                <a:path w="2302" h="1960" extrusionOk="0">
                  <a:moveTo>
                    <a:pt x="1318" y="0"/>
                  </a:moveTo>
                  <a:cubicBezTo>
                    <a:pt x="446" y="0"/>
                    <a:pt x="0" y="1058"/>
                    <a:pt x="631" y="1671"/>
                  </a:cubicBezTo>
                  <a:cubicBezTo>
                    <a:pt x="830" y="1870"/>
                    <a:pt x="1076" y="1959"/>
                    <a:pt x="1318" y="1959"/>
                  </a:cubicBezTo>
                  <a:cubicBezTo>
                    <a:pt x="1820" y="1959"/>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287;p5"/>
            <p:cNvSpPr/>
            <p:nvPr/>
          </p:nvSpPr>
          <p:spPr>
            <a:xfrm rot="5400000">
              <a:off x="401310" y="582373"/>
              <a:ext cx="130993" cy="112416"/>
            </a:xfrm>
            <a:custGeom>
              <a:avLst/>
              <a:gdLst/>
              <a:ahLst/>
              <a:cxnLst/>
              <a:rect l="l" t="t" r="r" b="b"/>
              <a:pathLst>
                <a:path w="2284" h="1960" extrusionOk="0">
                  <a:moveTo>
                    <a:pt x="1300" y="0"/>
                  </a:moveTo>
                  <a:cubicBezTo>
                    <a:pt x="428" y="0"/>
                    <a:pt x="1" y="1058"/>
                    <a:pt x="613" y="1671"/>
                  </a:cubicBezTo>
                  <a:cubicBezTo>
                    <a:pt x="812" y="1870"/>
                    <a:pt x="1058" y="1959"/>
                    <a:pt x="1300" y="1959"/>
                  </a:cubicBezTo>
                  <a:cubicBezTo>
                    <a:pt x="1802" y="1959"/>
                    <a:pt x="2284" y="1573"/>
                    <a:pt x="2284" y="984"/>
                  </a:cubicBezTo>
                  <a:cubicBezTo>
                    <a:pt x="2284" y="446"/>
                    <a:pt x="1838" y="0"/>
                    <a:pt x="13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288;p5"/>
            <p:cNvSpPr/>
            <p:nvPr/>
          </p:nvSpPr>
          <p:spPr>
            <a:xfrm rot="5400000">
              <a:off x="401310" y="750591"/>
              <a:ext cx="130993" cy="112416"/>
            </a:xfrm>
            <a:custGeom>
              <a:avLst/>
              <a:gdLst/>
              <a:ahLst/>
              <a:cxnLst/>
              <a:rect l="l" t="t" r="r" b="b"/>
              <a:pathLst>
                <a:path w="2284" h="1960" extrusionOk="0">
                  <a:moveTo>
                    <a:pt x="1318" y="0"/>
                  </a:moveTo>
                  <a:cubicBezTo>
                    <a:pt x="446" y="0"/>
                    <a:pt x="0" y="1058"/>
                    <a:pt x="613" y="1671"/>
                  </a:cubicBezTo>
                  <a:cubicBezTo>
                    <a:pt x="818" y="1870"/>
                    <a:pt x="1066" y="1959"/>
                    <a:pt x="1307" y="1959"/>
                  </a:cubicBezTo>
                  <a:cubicBezTo>
                    <a:pt x="1810" y="1959"/>
                    <a:pt x="2283" y="1573"/>
                    <a:pt x="2283" y="984"/>
                  </a:cubicBezTo>
                  <a:cubicBezTo>
                    <a:pt x="2283" y="446"/>
                    <a:pt x="1857"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 name="Google Shape;289;p5"/>
            <p:cNvSpPr/>
            <p:nvPr/>
          </p:nvSpPr>
          <p:spPr>
            <a:xfrm rot="5400000">
              <a:off x="401339" y="918780"/>
              <a:ext cx="130936" cy="112416"/>
            </a:xfrm>
            <a:custGeom>
              <a:avLst/>
              <a:gdLst/>
              <a:ahLst/>
              <a:cxnLst/>
              <a:rect l="l" t="t" r="r" b="b"/>
              <a:pathLst>
                <a:path w="2283" h="1960" extrusionOk="0">
                  <a:moveTo>
                    <a:pt x="1318" y="0"/>
                  </a:moveTo>
                  <a:cubicBezTo>
                    <a:pt x="445" y="0"/>
                    <a:pt x="0" y="1058"/>
                    <a:pt x="613" y="1671"/>
                  </a:cubicBezTo>
                  <a:cubicBezTo>
                    <a:pt x="811" y="1870"/>
                    <a:pt x="1057" y="1959"/>
                    <a:pt x="1299" y="1959"/>
                  </a:cubicBezTo>
                  <a:cubicBezTo>
                    <a:pt x="1801" y="1959"/>
                    <a:pt x="2283" y="1573"/>
                    <a:pt x="2283" y="984"/>
                  </a:cubicBezTo>
                  <a:cubicBezTo>
                    <a:pt x="2283"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290;p5"/>
            <p:cNvSpPr/>
            <p:nvPr/>
          </p:nvSpPr>
          <p:spPr>
            <a:xfrm rot="5400000">
              <a:off x="401310" y="1086968"/>
              <a:ext cx="130993" cy="112416"/>
            </a:xfrm>
            <a:custGeom>
              <a:avLst/>
              <a:gdLst/>
              <a:ahLst/>
              <a:cxnLst/>
              <a:rect l="l" t="t" r="r" b="b"/>
              <a:pathLst>
                <a:path w="2284" h="1960" extrusionOk="0">
                  <a:moveTo>
                    <a:pt x="1300" y="0"/>
                  </a:moveTo>
                  <a:cubicBezTo>
                    <a:pt x="427" y="0"/>
                    <a:pt x="1" y="1058"/>
                    <a:pt x="613" y="1671"/>
                  </a:cubicBezTo>
                  <a:cubicBezTo>
                    <a:pt x="812" y="1870"/>
                    <a:pt x="1058" y="1959"/>
                    <a:pt x="1299" y="1959"/>
                  </a:cubicBezTo>
                  <a:cubicBezTo>
                    <a:pt x="1801" y="1959"/>
                    <a:pt x="2284" y="1573"/>
                    <a:pt x="2284" y="984"/>
                  </a:cubicBezTo>
                  <a:cubicBezTo>
                    <a:pt x="2284" y="446"/>
                    <a:pt x="1857" y="0"/>
                    <a:pt x="13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291;p5"/>
            <p:cNvSpPr/>
            <p:nvPr/>
          </p:nvSpPr>
          <p:spPr>
            <a:xfrm rot="5400000">
              <a:off x="401310" y="1255186"/>
              <a:ext cx="130993" cy="112416"/>
            </a:xfrm>
            <a:custGeom>
              <a:avLst/>
              <a:gdLst/>
              <a:ahLst/>
              <a:cxnLst/>
              <a:rect l="l" t="t" r="r" b="b"/>
              <a:pathLst>
                <a:path w="2284" h="1960" extrusionOk="0">
                  <a:moveTo>
                    <a:pt x="1299" y="0"/>
                  </a:moveTo>
                  <a:cubicBezTo>
                    <a:pt x="427" y="0"/>
                    <a:pt x="0" y="1058"/>
                    <a:pt x="613" y="1671"/>
                  </a:cubicBezTo>
                  <a:cubicBezTo>
                    <a:pt x="812" y="1870"/>
                    <a:pt x="1057" y="1959"/>
                    <a:pt x="1299" y="1959"/>
                  </a:cubicBezTo>
                  <a:cubicBezTo>
                    <a:pt x="1801" y="1959"/>
                    <a:pt x="2283" y="1573"/>
                    <a:pt x="2283" y="984"/>
                  </a:cubicBezTo>
                  <a:cubicBezTo>
                    <a:pt x="2283" y="446"/>
                    <a:pt x="1838" y="0"/>
                    <a:pt x="1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 name="Google Shape;292;p5"/>
            <p:cNvSpPr/>
            <p:nvPr/>
          </p:nvSpPr>
          <p:spPr>
            <a:xfrm rot="5400000">
              <a:off x="401626" y="1423661"/>
              <a:ext cx="130706" cy="112072"/>
            </a:xfrm>
            <a:custGeom>
              <a:avLst/>
              <a:gdLst/>
              <a:ahLst/>
              <a:cxnLst/>
              <a:rect l="l" t="t" r="r" b="b"/>
              <a:pathLst>
                <a:path w="2279" h="1954" extrusionOk="0">
                  <a:moveTo>
                    <a:pt x="1291" y="0"/>
                  </a:moveTo>
                  <a:cubicBezTo>
                    <a:pt x="433" y="0"/>
                    <a:pt x="1" y="1045"/>
                    <a:pt x="608" y="1652"/>
                  </a:cubicBezTo>
                  <a:cubicBezTo>
                    <a:pt x="804" y="1860"/>
                    <a:pt x="1050" y="1953"/>
                    <a:pt x="1293" y="1953"/>
                  </a:cubicBezTo>
                  <a:cubicBezTo>
                    <a:pt x="1787" y="1953"/>
                    <a:pt x="2266" y="1569"/>
                    <a:pt x="2279" y="984"/>
                  </a:cubicBezTo>
                  <a:cubicBezTo>
                    <a:pt x="2279" y="446"/>
                    <a:pt x="1852" y="0"/>
                    <a:pt x="1313" y="0"/>
                  </a:cubicBezTo>
                  <a:cubicBezTo>
                    <a:pt x="1306" y="0"/>
                    <a:pt x="1298" y="0"/>
                    <a:pt x="12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 name="Google Shape;293;p5"/>
            <p:cNvSpPr/>
            <p:nvPr/>
          </p:nvSpPr>
          <p:spPr>
            <a:xfrm rot="5400000">
              <a:off x="401511" y="1591707"/>
              <a:ext cx="130993" cy="112129"/>
            </a:xfrm>
            <a:custGeom>
              <a:avLst/>
              <a:gdLst/>
              <a:ahLst/>
              <a:cxnLst/>
              <a:rect l="l" t="t" r="r" b="b"/>
              <a:pathLst>
                <a:path w="2284" h="1955" extrusionOk="0">
                  <a:moveTo>
                    <a:pt x="1332" y="1"/>
                  </a:moveTo>
                  <a:cubicBezTo>
                    <a:pt x="1321" y="1"/>
                    <a:pt x="1310" y="1"/>
                    <a:pt x="1299" y="1"/>
                  </a:cubicBezTo>
                  <a:cubicBezTo>
                    <a:pt x="427" y="1"/>
                    <a:pt x="0" y="1041"/>
                    <a:pt x="613" y="1653"/>
                  </a:cubicBezTo>
                  <a:cubicBezTo>
                    <a:pt x="815" y="1861"/>
                    <a:pt x="1063" y="1954"/>
                    <a:pt x="1306" y="1954"/>
                  </a:cubicBezTo>
                  <a:cubicBezTo>
                    <a:pt x="1800" y="1954"/>
                    <a:pt x="2271" y="1570"/>
                    <a:pt x="2283" y="985"/>
                  </a:cubicBezTo>
                  <a:cubicBezTo>
                    <a:pt x="2283" y="440"/>
                    <a:pt x="1855" y="1"/>
                    <a:pt x="13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 name="Google Shape;294;p5"/>
            <p:cNvSpPr/>
            <p:nvPr/>
          </p:nvSpPr>
          <p:spPr>
            <a:xfrm rot="5400000">
              <a:off x="400565" y="1758978"/>
              <a:ext cx="132025" cy="112875"/>
            </a:xfrm>
            <a:custGeom>
              <a:avLst/>
              <a:gdLst/>
              <a:ahLst/>
              <a:cxnLst/>
              <a:rect l="l" t="t" r="r" b="b"/>
              <a:pathLst>
                <a:path w="2302" h="1968" extrusionOk="0">
                  <a:moveTo>
                    <a:pt x="1318" y="0"/>
                  </a:moveTo>
                  <a:cubicBezTo>
                    <a:pt x="446" y="0"/>
                    <a:pt x="0" y="1058"/>
                    <a:pt x="613" y="1671"/>
                  </a:cubicBezTo>
                  <a:cubicBezTo>
                    <a:pt x="818" y="1876"/>
                    <a:pt x="1068" y="1967"/>
                    <a:pt x="1312"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5" name="Google Shape;295;p5"/>
            <p:cNvSpPr/>
            <p:nvPr/>
          </p:nvSpPr>
          <p:spPr>
            <a:xfrm rot="5400000">
              <a:off x="400536" y="1927167"/>
              <a:ext cx="132083" cy="112875"/>
            </a:xfrm>
            <a:custGeom>
              <a:avLst/>
              <a:gdLst/>
              <a:ahLst/>
              <a:cxnLst/>
              <a:rect l="l" t="t" r="r" b="b"/>
              <a:pathLst>
                <a:path w="2303" h="1968" extrusionOk="0">
                  <a:moveTo>
                    <a:pt x="1319" y="0"/>
                  </a:moveTo>
                  <a:cubicBezTo>
                    <a:pt x="446" y="0"/>
                    <a:pt x="1" y="1058"/>
                    <a:pt x="613" y="1671"/>
                  </a:cubicBezTo>
                  <a:cubicBezTo>
                    <a:pt x="818" y="1876"/>
                    <a:pt x="1068" y="1967"/>
                    <a:pt x="1313" y="1967"/>
                  </a:cubicBezTo>
                  <a:cubicBezTo>
                    <a:pt x="1820" y="1967"/>
                    <a:pt x="2302" y="1573"/>
                    <a:pt x="2302" y="984"/>
                  </a:cubicBezTo>
                  <a:cubicBezTo>
                    <a:pt x="2302" y="446"/>
                    <a:pt x="1857" y="0"/>
                    <a:pt x="1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 name="Google Shape;296;p5"/>
            <p:cNvSpPr/>
            <p:nvPr/>
          </p:nvSpPr>
          <p:spPr>
            <a:xfrm rot="5400000">
              <a:off x="401081" y="2094839"/>
              <a:ext cx="130993" cy="112875"/>
            </a:xfrm>
            <a:custGeom>
              <a:avLst/>
              <a:gdLst/>
              <a:ahLst/>
              <a:cxnLst/>
              <a:rect l="l" t="t" r="r" b="b"/>
              <a:pathLst>
                <a:path w="2284" h="1968" extrusionOk="0">
                  <a:moveTo>
                    <a:pt x="1318" y="0"/>
                  </a:moveTo>
                  <a:cubicBezTo>
                    <a:pt x="427" y="0"/>
                    <a:pt x="0" y="1058"/>
                    <a:pt x="613" y="1671"/>
                  </a:cubicBezTo>
                  <a:cubicBezTo>
                    <a:pt x="812" y="1876"/>
                    <a:pt x="1058" y="1967"/>
                    <a:pt x="1299" y="1967"/>
                  </a:cubicBezTo>
                  <a:cubicBezTo>
                    <a:pt x="1801" y="1967"/>
                    <a:pt x="2283" y="1573"/>
                    <a:pt x="2283" y="984"/>
                  </a:cubicBezTo>
                  <a:cubicBezTo>
                    <a:pt x="2283"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 name="Google Shape;297;p5"/>
            <p:cNvSpPr/>
            <p:nvPr/>
          </p:nvSpPr>
          <p:spPr>
            <a:xfrm rot="5400000">
              <a:off x="401081" y="2262999"/>
              <a:ext cx="130993" cy="112875"/>
            </a:xfrm>
            <a:custGeom>
              <a:avLst/>
              <a:gdLst/>
              <a:ahLst/>
              <a:cxnLst/>
              <a:rect l="l" t="t" r="r" b="b"/>
              <a:pathLst>
                <a:path w="2284" h="1968" extrusionOk="0">
                  <a:moveTo>
                    <a:pt x="1300" y="0"/>
                  </a:moveTo>
                  <a:cubicBezTo>
                    <a:pt x="428" y="0"/>
                    <a:pt x="1" y="1058"/>
                    <a:pt x="613" y="1671"/>
                  </a:cubicBezTo>
                  <a:cubicBezTo>
                    <a:pt x="812" y="1876"/>
                    <a:pt x="1059" y="1967"/>
                    <a:pt x="1300" y="1967"/>
                  </a:cubicBezTo>
                  <a:cubicBezTo>
                    <a:pt x="1802" y="1967"/>
                    <a:pt x="2284" y="1573"/>
                    <a:pt x="2284" y="984"/>
                  </a:cubicBezTo>
                  <a:cubicBezTo>
                    <a:pt x="2284" y="446"/>
                    <a:pt x="1857" y="0"/>
                    <a:pt x="13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8" name="Google Shape;298;p5"/>
            <p:cNvSpPr/>
            <p:nvPr/>
          </p:nvSpPr>
          <p:spPr>
            <a:xfrm rot="5400000">
              <a:off x="400565" y="2431733"/>
              <a:ext cx="132025" cy="112875"/>
            </a:xfrm>
            <a:custGeom>
              <a:avLst/>
              <a:gdLst/>
              <a:ahLst/>
              <a:cxnLst/>
              <a:rect l="l" t="t" r="r" b="b"/>
              <a:pathLst>
                <a:path w="2302" h="1968" extrusionOk="0">
                  <a:moveTo>
                    <a:pt x="1318" y="0"/>
                  </a:moveTo>
                  <a:cubicBezTo>
                    <a:pt x="446" y="0"/>
                    <a:pt x="0" y="1058"/>
                    <a:pt x="613" y="1671"/>
                  </a:cubicBezTo>
                  <a:cubicBezTo>
                    <a:pt x="818" y="1876"/>
                    <a:pt x="1068" y="1967"/>
                    <a:pt x="1312"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 name="Google Shape;299;p5"/>
            <p:cNvSpPr/>
            <p:nvPr/>
          </p:nvSpPr>
          <p:spPr>
            <a:xfrm rot="5400000">
              <a:off x="400565" y="2598861"/>
              <a:ext cx="132025" cy="112875"/>
            </a:xfrm>
            <a:custGeom>
              <a:avLst/>
              <a:gdLst/>
              <a:ahLst/>
              <a:cxnLst/>
              <a:rect l="l" t="t" r="r" b="b"/>
              <a:pathLst>
                <a:path w="2302" h="1968" extrusionOk="0">
                  <a:moveTo>
                    <a:pt x="1318" y="0"/>
                  </a:moveTo>
                  <a:cubicBezTo>
                    <a:pt x="446" y="0"/>
                    <a:pt x="0" y="1058"/>
                    <a:pt x="631" y="1671"/>
                  </a:cubicBezTo>
                  <a:cubicBezTo>
                    <a:pt x="831" y="1876"/>
                    <a:pt x="1077" y="1967"/>
                    <a:pt x="1318"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0" name="Google Shape;300;p5"/>
            <p:cNvSpPr/>
            <p:nvPr/>
          </p:nvSpPr>
          <p:spPr>
            <a:xfrm rot="5400000">
              <a:off x="400794" y="2767250"/>
              <a:ext cx="132083" cy="112473"/>
            </a:xfrm>
            <a:custGeom>
              <a:avLst/>
              <a:gdLst/>
              <a:ahLst/>
              <a:cxnLst/>
              <a:rect l="l" t="t" r="r" b="b"/>
              <a:pathLst>
                <a:path w="2303" h="1961" extrusionOk="0">
                  <a:moveTo>
                    <a:pt x="1351" y="1"/>
                  </a:moveTo>
                  <a:cubicBezTo>
                    <a:pt x="1340" y="1"/>
                    <a:pt x="1330" y="1"/>
                    <a:pt x="1319" y="1"/>
                  </a:cubicBezTo>
                  <a:cubicBezTo>
                    <a:pt x="446" y="1"/>
                    <a:pt x="1" y="1041"/>
                    <a:pt x="613" y="1672"/>
                  </a:cubicBezTo>
                  <a:cubicBezTo>
                    <a:pt x="818" y="1871"/>
                    <a:pt x="1068" y="1960"/>
                    <a:pt x="1313" y="1960"/>
                  </a:cubicBezTo>
                  <a:cubicBezTo>
                    <a:pt x="1820" y="1960"/>
                    <a:pt x="2302" y="1574"/>
                    <a:pt x="2302" y="985"/>
                  </a:cubicBezTo>
                  <a:cubicBezTo>
                    <a:pt x="2302" y="440"/>
                    <a:pt x="1875"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 name="Google Shape;301;p5"/>
            <p:cNvSpPr/>
            <p:nvPr/>
          </p:nvSpPr>
          <p:spPr>
            <a:xfrm rot="5400000">
              <a:off x="400536" y="2935267"/>
              <a:ext cx="132083" cy="112875"/>
            </a:xfrm>
            <a:custGeom>
              <a:avLst/>
              <a:gdLst/>
              <a:ahLst/>
              <a:cxnLst/>
              <a:rect l="l" t="t" r="r" b="b"/>
              <a:pathLst>
                <a:path w="2303" h="1968" extrusionOk="0">
                  <a:moveTo>
                    <a:pt x="1318" y="0"/>
                  </a:moveTo>
                  <a:cubicBezTo>
                    <a:pt x="446" y="0"/>
                    <a:pt x="1" y="1058"/>
                    <a:pt x="632" y="1671"/>
                  </a:cubicBezTo>
                  <a:cubicBezTo>
                    <a:pt x="831" y="1876"/>
                    <a:pt x="1077" y="1967"/>
                    <a:pt x="1318" y="1967"/>
                  </a:cubicBezTo>
                  <a:cubicBezTo>
                    <a:pt x="1820" y="1967"/>
                    <a:pt x="2302" y="1573"/>
                    <a:pt x="2302" y="984"/>
                  </a:cubicBezTo>
                  <a:cubicBezTo>
                    <a:pt x="2302" y="446"/>
                    <a:pt x="1857"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 name="Google Shape;302;p5"/>
            <p:cNvSpPr/>
            <p:nvPr/>
          </p:nvSpPr>
          <p:spPr>
            <a:xfrm rot="5400000">
              <a:off x="400565" y="3103456"/>
              <a:ext cx="132025" cy="112875"/>
            </a:xfrm>
            <a:custGeom>
              <a:avLst/>
              <a:gdLst/>
              <a:ahLst/>
              <a:cxnLst/>
              <a:rect l="l" t="t" r="r" b="b"/>
              <a:pathLst>
                <a:path w="2302" h="1968" extrusionOk="0">
                  <a:moveTo>
                    <a:pt x="1318" y="0"/>
                  </a:moveTo>
                  <a:cubicBezTo>
                    <a:pt x="446" y="0"/>
                    <a:pt x="0" y="1058"/>
                    <a:pt x="613" y="1671"/>
                  </a:cubicBezTo>
                  <a:cubicBezTo>
                    <a:pt x="818" y="1876"/>
                    <a:pt x="1068" y="1967"/>
                    <a:pt x="1312"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 name="Google Shape;303;p5"/>
            <p:cNvSpPr/>
            <p:nvPr/>
          </p:nvSpPr>
          <p:spPr>
            <a:xfrm rot="5400000">
              <a:off x="401081" y="3271114"/>
              <a:ext cx="130993" cy="112875"/>
            </a:xfrm>
            <a:custGeom>
              <a:avLst/>
              <a:gdLst/>
              <a:ahLst/>
              <a:cxnLst/>
              <a:rect l="l" t="t" r="r" b="b"/>
              <a:pathLst>
                <a:path w="2284" h="1968" extrusionOk="0">
                  <a:moveTo>
                    <a:pt x="1318" y="0"/>
                  </a:moveTo>
                  <a:cubicBezTo>
                    <a:pt x="427" y="0"/>
                    <a:pt x="0" y="1058"/>
                    <a:pt x="613" y="1671"/>
                  </a:cubicBezTo>
                  <a:cubicBezTo>
                    <a:pt x="812" y="1876"/>
                    <a:pt x="1058" y="1967"/>
                    <a:pt x="1299" y="1967"/>
                  </a:cubicBezTo>
                  <a:cubicBezTo>
                    <a:pt x="1801" y="1967"/>
                    <a:pt x="2283" y="1573"/>
                    <a:pt x="2283" y="984"/>
                  </a:cubicBezTo>
                  <a:cubicBezTo>
                    <a:pt x="2283"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 name="Google Shape;304;p5"/>
            <p:cNvSpPr/>
            <p:nvPr/>
          </p:nvSpPr>
          <p:spPr>
            <a:xfrm rot="5400000">
              <a:off x="401081" y="3439274"/>
              <a:ext cx="130993" cy="112875"/>
            </a:xfrm>
            <a:custGeom>
              <a:avLst/>
              <a:gdLst/>
              <a:ahLst/>
              <a:cxnLst/>
              <a:rect l="l" t="t" r="r" b="b"/>
              <a:pathLst>
                <a:path w="2284" h="1968" extrusionOk="0">
                  <a:moveTo>
                    <a:pt x="1300" y="0"/>
                  </a:moveTo>
                  <a:cubicBezTo>
                    <a:pt x="428" y="0"/>
                    <a:pt x="1" y="1058"/>
                    <a:pt x="613" y="1671"/>
                  </a:cubicBezTo>
                  <a:cubicBezTo>
                    <a:pt x="812" y="1876"/>
                    <a:pt x="1059" y="1967"/>
                    <a:pt x="1300" y="1967"/>
                  </a:cubicBezTo>
                  <a:cubicBezTo>
                    <a:pt x="1802" y="1967"/>
                    <a:pt x="2284" y="1573"/>
                    <a:pt x="2284" y="984"/>
                  </a:cubicBezTo>
                  <a:cubicBezTo>
                    <a:pt x="2284" y="446"/>
                    <a:pt x="1857" y="0"/>
                    <a:pt x="13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 name="Google Shape;305;p5"/>
            <p:cNvSpPr/>
            <p:nvPr/>
          </p:nvSpPr>
          <p:spPr>
            <a:xfrm rot="5400000">
              <a:off x="400565" y="3608008"/>
              <a:ext cx="132025" cy="112875"/>
            </a:xfrm>
            <a:custGeom>
              <a:avLst/>
              <a:gdLst/>
              <a:ahLst/>
              <a:cxnLst/>
              <a:rect l="l" t="t" r="r" b="b"/>
              <a:pathLst>
                <a:path w="2302" h="1968" extrusionOk="0">
                  <a:moveTo>
                    <a:pt x="1318" y="0"/>
                  </a:moveTo>
                  <a:cubicBezTo>
                    <a:pt x="446" y="0"/>
                    <a:pt x="0" y="1058"/>
                    <a:pt x="613" y="1671"/>
                  </a:cubicBezTo>
                  <a:cubicBezTo>
                    <a:pt x="818" y="1876"/>
                    <a:pt x="1068" y="1967"/>
                    <a:pt x="1312"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 name="Google Shape;306;p5"/>
            <p:cNvSpPr/>
            <p:nvPr/>
          </p:nvSpPr>
          <p:spPr>
            <a:xfrm rot="5400000">
              <a:off x="400565" y="3775136"/>
              <a:ext cx="132025" cy="112875"/>
            </a:xfrm>
            <a:custGeom>
              <a:avLst/>
              <a:gdLst/>
              <a:ahLst/>
              <a:cxnLst/>
              <a:rect l="l" t="t" r="r" b="b"/>
              <a:pathLst>
                <a:path w="2302" h="1968" extrusionOk="0">
                  <a:moveTo>
                    <a:pt x="1318" y="0"/>
                  </a:moveTo>
                  <a:cubicBezTo>
                    <a:pt x="446" y="0"/>
                    <a:pt x="0" y="1058"/>
                    <a:pt x="631" y="1671"/>
                  </a:cubicBezTo>
                  <a:cubicBezTo>
                    <a:pt x="831" y="1876"/>
                    <a:pt x="1077" y="1967"/>
                    <a:pt x="1318"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 name="Google Shape;307;p5"/>
            <p:cNvSpPr/>
            <p:nvPr/>
          </p:nvSpPr>
          <p:spPr>
            <a:xfrm rot="5400000">
              <a:off x="400794" y="3943525"/>
              <a:ext cx="132083" cy="112473"/>
            </a:xfrm>
            <a:custGeom>
              <a:avLst/>
              <a:gdLst/>
              <a:ahLst/>
              <a:cxnLst/>
              <a:rect l="l" t="t" r="r" b="b"/>
              <a:pathLst>
                <a:path w="2303" h="1961" extrusionOk="0">
                  <a:moveTo>
                    <a:pt x="1351" y="1"/>
                  </a:moveTo>
                  <a:cubicBezTo>
                    <a:pt x="1340" y="1"/>
                    <a:pt x="1330" y="1"/>
                    <a:pt x="1319" y="1"/>
                  </a:cubicBezTo>
                  <a:cubicBezTo>
                    <a:pt x="446" y="1"/>
                    <a:pt x="1" y="1041"/>
                    <a:pt x="613" y="1672"/>
                  </a:cubicBezTo>
                  <a:cubicBezTo>
                    <a:pt x="818" y="1871"/>
                    <a:pt x="1068" y="1960"/>
                    <a:pt x="1313" y="1960"/>
                  </a:cubicBezTo>
                  <a:cubicBezTo>
                    <a:pt x="1820" y="1960"/>
                    <a:pt x="2302" y="1574"/>
                    <a:pt x="2302" y="985"/>
                  </a:cubicBezTo>
                  <a:cubicBezTo>
                    <a:pt x="2302" y="440"/>
                    <a:pt x="1875"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 name="Google Shape;308;p5"/>
            <p:cNvSpPr/>
            <p:nvPr/>
          </p:nvSpPr>
          <p:spPr>
            <a:xfrm rot="5400000">
              <a:off x="400536" y="4111542"/>
              <a:ext cx="132083" cy="112875"/>
            </a:xfrm>
            <a:custGeom>
              <a:avLst/>
              <a:gdLst/>
              <a:ahLst/>
              <a:cxnLst/>
              <a:rect l="l" t="t" r="r" b="b"/>
              <a:pathLst>
                <a:path w="2303" h="1968" extrusionOk="0">
                  <a:moveTo>
                    <a:pt x="1318" y="0"/>
                  </a:moveTo>
                  <a:cubicBezTo>
                    <a:pt x="446" y="0"/>
                    <a:pt x="1" y="1058"/>
                    <a:pt x="632" y="1671"/>
                  </a:cubicBezTo>
                  <a:cubicBezTo>
                    <a:pt x="831" y="1876"/>
                    <a:pt x="1077" y="1967"/>
                    <a:pt x="1318" y="1967"/>
                  </a:cubicBezTo>
                  <a:cubicBezTo>
                    <a:pt x="1820" y="1967"/>
                    <a:pt x="2302" y="1573"/>
                    <a:pt x="2302" y="984"/>
                  </a:cubicBezTo>
                  <a:cubicBezTo>
                    <a:pt x="2302" y="446"/>
                    <a:pt x="1857"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 name="Google Shape;309;p5"/>
            <p:cNvSpPr/>
            <p:nvPr/>
          </p:nvSpPr>
          <p:spPr>
            <a:xfrm rot="5400000">
              <a:off x="400565" y="4279731"/>
              <a:ext cx="132025" cy="112875"/>
            </a:xfrm>
            <a:custGeom>
              <a:avLst/>
              <a:gdLst/>
              <a:ahLst/>
              <a:cxnLst/>
              <a:rect l="l" t="t" r="r" b="b"/>
              <a:pathLst>
                <a:path w="2302" h="1968" extrusionOk="0">
                  <a:moveTo>
                    <a:pt x="1318" y="0"/>
                  </a:moveTo>
                  <a:cubicBezTo>
                    <a:pt x="446" y="0"/>
                    <a:pt x="0" y="1058"/>
                    <a:pt x="613" y="1671"/>
                  </a:cubicBezTo>
                  <a:cubicBezTo>
                    <a:pt x="818" y="1876"/>
                    <a:pt x="1068" y="1967"/>
                    <a:pt x="1312"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 name="Google Shape;310;p5"/>
            <p:cNvSpPr/>
            <p:nvPr/>
          </p:nvSpPr>
          <p:spPr>
            <a:xfrm rot="5400000">
              <a:off x="400794" y="4448125"/>
              <a:ext cx="132083" cy="112473"/>
            </a:xfrm>
            <a:custGeom>
              <a:avLst/>
              <a:gdLst/>
              <a:ahLst/>
              <a:cxnLst/>
              <a:rect l="l" t="t" r="r" b="b"/>
              <a:pathLst>
                <a:path w="2303" h="1961" extrusionOk="0">
                  <a:moveTo>
                    <a:pt x="1351" y="1"/>
                  </a:moveTo>
                  <a:cubicBezTo>
                    <a:pt x="1340" y="1"/>
                    <a:pt x="1330" y="1"/>
                    <a:pt x="1319" y="1"/>
                  </a:cubicBezTo>
                  <a:cubicBezTo>
                    <a:pt x="446" y="1"/>
                    <a:pt x="1" y="1041"/>
                    <a:pt x="613" y="1672"/>
                  </a:cubicBezTo>
                  <a:cubicBezTo>
                    <a:pt x="818" y="1871"/>
                    <a:pt x="1068" y="1960"/>
                    <a:pt x="1313" y="1960"/>
                  </a:cubicBezTo>
                  <a:cubicBezTo>
                    <a:pt x="1820" y="1960"/>
                    <a:pt x="2302" y="1574"/>
                    <a:pt x="2302" y="985"/>
                  </a:cubicBezTo>
                  <a:cubicBezTo>
                    <a:pt x="2302" y="440"/>
                    <a:pt x="1875"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 name="Google Shape;311;p5"/>
            <p:cNvSpPr/>
            <p:nvPr/>
          </p:nvSpPr>
          <p:spPr>
            <a:xfrm rot="5400000">
              <a:off x="400536" y="4616142"/>
              <a:ext cx="132083" cy="112875"/>
            </a:xfrm>
            <a:custGeom>
              <a:avLst/>
              <a:gdLst/>
              <a:ahLst/>
              <a:cxnLst/>
              <a:rect l="l" t="t" r="r" b="b"/>
              <a:pathLst>
                <a:path w="2303" h="1968" extrusionOk="0">
                  <a:moveTo>
                    <a:pt x="1318" y="0"/>
                  </a:moveTo>
                  <a:cubicBezTo>
                    <a:pt x="446" y="0"/>
                    <a:pt x="1" y="1058"/>
                    <a:pt x="632" y="1671"/>
                  </a:cubicBezTo>
                  <a:cubicBezTo>
                    <a:pt x="831" y="1876"/>
                    <a:pt x="1077" y="1967"/>
                    <a:pt x="1318" y="1967"/>
                  </a:cubicBezTo>
                  <a:cubicBezTo>
                    <a:pt x="1820" y="1967"/>
                    <a:pt x="2302" y="1573"/>
                    <a:pt x="2302" y="984"/>
                  </a:cubicBezTo>
                  <a:cubicBezTo>
                    <a:pt x="2302" y="446"/>
                    <a:pt x="1857"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 name="Google Shape;312;p5"/>
            <p:cNvSpPr/>
            <p:nvPr/>
          </p:nvSpPr>
          <p:spPr>
            <a:xfrm rot="5400000">
              <a:off x="400565" y="4784331"/>
              <a:ext cx="132025" cy="112875"/>
            </a:xfrm>
            <a:custGeom>
              <a:avLst/>
              <a:gdLst/>
              <a:ahLst/>
              <a:cxnLst/>
              <a:rect l="l" t="t" r="r" b="b"/>
              <a:pathLst>
                <a:path w="2302" h="1968" extrusionOk="0">
                  <a:moveTo>
                    <a:pt x="1318" y="0"/>
                  </a:moveTo>
                  <a:cubicBezTo>
                    <a:pt x="446" y="0"/>
                    <a:pt x="0" y="1058"/>
                    <a:pt x="613" y="1671"/>
                  </a:cubicBezTo>
                  <a:cubicBezTo>
                    <a:pt x="818" y="1876"/>
                    <a:pt x="1068" y="1967"/>
                    <a:pt x="1312"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 name="Google Shape;313;p5"/>
            <p:cNvSpPr/>
            <p:nvPr/>
          </p:nvSpPr>
          <p:spPr>
            <a:xfrm rot="5400000">
              <a:off x="400890" y="4952506"/>
              <a:ext cx="132025" cy="112875"/>
            </a:xfrm>
            <a:custGeom>
              <a:avLst/>
              <a:gdLst/>
              <a:ahLst/>
              <a:cxnLst/>
              <a:rect l="l" t="t" r="r" b="b"/>
              <a:pathLst>
                <a:path w="2302" h="1968" extrusionOk="0">
                  <a:moveTo>
                    <a:pt x="1318" y="0"/>
                  </a:moveTo>
                  <a:cubicBezTo>
                    <a:pt x="446" y="0"/>
                    <a:pt x="0" y="1058"/>
                    <a:pt x="613" y="1671"/>
                  </a:cubicBezTo>
                  <a:cubicBezTo>
                    <a:pt x="818" y="1876"/>
                    <a:pt x="1068" y="1967"/>
                    <a:pt x="1312"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314" name="Shape 314"/>
        <p:cNvGrpSpPr/>
        <p:nvPr/>
      </p:nvGrpSpPr>
      <p:grpSpPr>
        <a:xfrm>
          <a:off x="0" y="0"/>
          <a:ext cx="0" cy="0"/>
          <a:chOff x="0" y="0"/>
          <a:chExt cx="0" cy="0"/>
        </a:xfrm>
      </p:grpSpPr>
      <p:pic>
        <p:nvPicPr>
          <p:cNvPr id="315" name="Google Shape;315;p6"/>
          <p:cNvPicPr preferRelativeResize="0"/>
          <p:nvPr/>
        </p:nvPicPr>
        <p:blipFill>
          <a:blip r:embed="rId2">
            <a:alphaModFix amt="5000"/>
          </a:blip>
          <a:stretch>
            <a:fillRect/>
          </a:stretch>
        </p:blipFill>
        <p:spPr>
          <a:xfrm>
            <a:off x="0" y="0"/>
            <a:ext cx="9144003" cy="5143500"/>
          </a:xfrm>
          <a:prstGeom prst="rect">
            <a:avLst/>
          </a:prstGeom>
          <a:noFill/>
          <a:ln>
            <a:noFill/>
          </a:ln>
        </p:spPr>
      </p:pic>
      <p:sp>
        <p:nvSpPr>
          <p:cNvPr id="316" name="Google Shape;316;p6"/>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317" name="Google Shape;317;p6"/>
          <p:cNvGrpSpPr/>
          <p:nvPr/>
        </p:nvGrpSpPr>
        <p:grpSpPr>
          <a:xfrm>
            <a:off x="0" y="4854371"/>
            <a:ext cx="9144032" cy="289159"/>
            <a:chOff x="0" y="4709150"/>
            <a:chExt cx="9144032" cy="434368"/>
          </a:xfrm>
        </p:grpSpPr>
        <p:sp>
          <p:nvSpPr>
            <p:cNvPr id="318" name="Google Shape;318;p6"/>
            <p:cNvSpPr/>
            <p:nvPr/>
          </p:nvSpPr>
          <p:spPr>
            <a:xfrm>
              <a:off x="0" y="4709169"/>
              <a:ext cx="9144032" cy="434349"/>
            </a:xfrm>
            <a:custGeom>
              <a:avLst/>
              <a:gdLst/>
              <a:ahLst/>
              <a:cxnLst/>
              <a:rect l="l" t="t" r="r" b="b"/>
              <a:pathLst>
                <a:path w="79236" h="1467" extrusionOk="0">
                  <a:moveTo>
                    <a:pt x="1" y="0"/>
                  </a:moveTo>
                  <a:lnTo>
                    <a:pt x="1" y="1467"/>
                  </a:lnTo>
                  <a:lnTo>
                    <a:pt x="79235" y="1467"/>
                  </a:lnTo>
                  <a:lnTo>
                    <a:pt x="792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 name="Google Shape;319;p6"/>
            <p:cNvSpPr/>
            <p:nvPr/>
          </p:nvSpPr>
          <p:spPr>
            <a:xfrm>
              <a:off x="248044" y="4771978"/>
              <a:ext cx="259358" cy="308685"/>
            </a:xfrm>
            <a:custGeom>
              <a:avLst/>
              <a:gdLst/>
              <a:ahLst/>
              <a:cxnLst/>
              <a:rect l="l" t="t" r="r" b="b"/>
              <a:pathLst>
                <a:path w="6052" h="7203" extrusionOk="0">
                  <a:moveTo>
                    <a:pt x="0" y="1"/>
                  </a:moveTo>
                  <a:lnTo>
                    <a:pt x="6051" y="7202"/>
                  </a:lnTo>
                  <a:lnTo>
                    <a:pt x="60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 name="Google Shape;320;p6"/>
            <p:cNvSpPr/>
            <p:nvPr/>
          </p:nvSpPr>
          <p:spPr>
            <a:xfrm>
              <a:off x="522450" y="4771978"/>
              <a:ext cx="259358" cy="308685"/>
            </a:xfrm>
            <a:custGeom>
              <a:avLst/>
              <a:gdLst/>
              <a:ahLst/>
              <a:cxnLst/>
              <a:rect l="l" t="t" r="r" b="b"/>
              <a:pathLst>
                <a:path w="6052" h="7203" extrusionOk="0">
                  <a:moveTo>
                    <a:pt x="1" y="1"/>
                  </a:moveTo>
                  <a:lnTo>
                    <a:pt x="1" y="7202"/>
                  </a:lnTo>
                  <a:lnTo>
                    <a:pt x="60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 name="Google Shape;321;p6"/>
            <p:cNvSpPr/>
            <p:nvPr/>
          </p:nvSpPr>
          <p:spPr>
            <a:xfrm>
              <a:off x="923367" y="4771978"/>
              <a:ext cx="259316" cy="308685"/>
            </a:xfrm>
            <a:custGeom>
              <a:avLst/>
              <a:gdLst/>
              <a:ahLst/>
              <a:cxnLst/>
              <a:rect l="l" t="t" r="r" b="b"/>
              <a:pathLst>
                <a:path w="6051" h="7203" extrusionOk="0">
                  <a:moveTo>
                    <a:pt x="0" y="1"/>
                  </a:moveTo>
                  <a:lnTo>
                    <a:pt x="6051" y="7202"/>
                  </a:lnTo>
                  <a:lnTo>
                    <a:pt x="60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 name="Google Shape;322;p6"/>
            <p:cNvSpPr/>
            <p:nvPr/>
          </p:nvSpPr>
          <p:spPr>
            <a:xfrm>
              <a:off x="1197002" y="4771978"/>
              <a:ext cx="259316" cy="308685"/>
            </a:xfrm>
            <a:custGeom>
              <a:avLst/>
              <a:gdLst/>
              <a:ahLst/>
              <a:cxnLst/>
              <a:rect l="l" t="t" r="r" b="b"/>
              <a:pathLst>
                <a:path w="6051" h="7203" extrusionOk="0">
                  <a:moveTo>
                    <a:pt x="0" y="1"/>
                  </a:moveTo>
                  <a:lnTo>
                    <a:pt x="0" y="7202"/>
                  </a:lnTo>
                  <a:lnTo>
                    <a:pt x="60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 name="Google Shape;323;p6"/>
            <p:cNvSpPr/>
            <p:nvPr/>
          </p:nvSpPr>
          <p:spPr>
            <a:xfrm>
              <a:off x="1598691" y="4771978"/>
              <a:ext cx="259316" cy="308685"/>
            </a:xfrm>
            <a:custGeom>
              <a:avLst/>
              <a:gdLst/>
              <a:ahLst/>
              <a:cxnLst/>
              <a:rect l="l" t="t" r="r" b="b"/>
              <a:pathLst>
                <a:path w="6051" h="7203" extrusionOk="0">
                  <a:moveTo>
                    <a:pt x="0" y="1"/>
                  </a:moveTo>
                  <a:lnTo>
                    <a:pt x="6051" y="7202"/>
                  </a:lnTo>
                  <a:lnTo>
                    <a:pt x="60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 name="Google Shape;324;p6"/>
            <p:cNvSpPr/>
            <p:nvPr/>
          </p:nvSpPr>
          <p:spPr>
            <a:xfrm>
              <a:off x="1872283" y="4771978"/>
              <a:ext cx="259358" cy="308685"/>
            </a:xfrm>
            <a:custGeom>
              <a:avLst/>
              <a:gdLst/>
              <a:ahLst/>
              <a:cxnLst/>
              <a:rect l="l" t="t" r="r" b="b"/>
              <a:pathLst>
                <a:path w="6052" h="7203" extrusionOk="0">
                  <a:moveTo>
                    <a:pt x="1" y="1"/>
                  </a:moveTo>
                  <a:lnTo>
                    <a:pt x="1" y="7202"/>
                  </a:lnTo>
                  <a:lnTo>
                    <a:pt x="60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 name="Google Shape;325;p6"/>
            <p:cNvSpPr/>
            <p:nvPr/>
          </p:nvSpPr>
          <p:spPr>
            <a:xfrm>
              <a:off x="2273972" y="4771978"/>
              <a:ext cx="259358" cy="308685"/>
            </a:xfrm>
            <a:custGeom>
              <a:avLst/>
              <a:gdLst/>
              <a:ahLst/>
              <a:cxnLst/>
              <a:rect l="l" t="t" r="r" b="b"/>
              <a:pathLst>
                <a:path w="6052" h="7203" extrusionOk="0">
                  <a:moveTo>
                    <a:pt x="1" y="1"/>
                  </a:moveTo>
                  <a:lnTo>
                    <a:pt x="6052" y="7202"/>
                  </a:lnTo>
                  <a:lnTo>
                    <a:pt x="60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 name="Google Shape;326;p6"/>
            <p:cNvSpPr/>
            <p:nvPr/>
          </p:nvSpPr>
          <p:spPr>
            <a:xfrm>
              <a:off x="2547607" y="4771978"/>
              <a:ext cx="259358" cy="308685"/>
            </a:xfrm>
            <a:custGeom>
              <a:avLst/>
              <a:gdLst/>
              <a:ahLst/>
              <a:cxnLst/>
              <a:rect l="l" t="t" r="r" b="b"/>
              <a:pathLst>
                <a:path w="6052" h="7203" extrusionOk="0">
                  <a:moveTo>
                    <a:pt x="1" y="1"/>
                  </a:moveTo>
                  <a:lnTo>
                    <a:pt x="1" y="7202"/>
                  </a:lnTo>
                  <a:lnTo>
                    <a:pt x="60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 name="Google Shape;327;p6"/>
            <p:cNvSpPr/>
            <p:nvPr/>
          </p:nvSpPr>
          <p:spPr>
            <a:xfrm>
              <a:off x="2949295" y="4771978"/>
              <a:ext cx="259358" cy="308685"/>
            </a:xfrm>
            <a:custGeom>
              <a:avLst/>
              <a:gdLst/>
              <a:ahLst/>
              <a:cxnLst/>
              <a:rect l="l" t="t" r="r" b="b"/>
              <a:pathLst>
                <a:path w="6052" h="7203" extrusionOk="0">
                  <a:moveTo>
                    <a:pt x="1" y="1"/>
                  </a:moveTo>
                  <a:lnTo>
                    <a:pt x="6052" y="7202"/>
                  </a:lnTo>
                  <a:lnTo>
                    <a:pt x="60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 name="Google Shape;328;p6"/>
            <p:cNvSpPr/>
            <p:nvPr/>
          </p:nvSpPr>
          <p:spPr>
            <a:xfrm>
              <a:off x="0" y="5080632"/>
              <a:ext cx="9144032" cy="62868"/>
            </a:xfrm>
            <a:custGeom>
              <a:avLst/>
              <a:gdLst/>
              <a:ahLst/>
              <a:cxnLst/>
              <a:rect l="l" t="t" r="r" b="b"/>
              <a:pathLst>
                <a:path w="79236" h="1467" extrusionOk="0">
                  <a:moveTo>
                    <a:pt x="1" y="0"/>
                  </a:moveTo>
                  <a:lnTo>
                    <a:pt x="1" y="1467"/>
                  </a:lnTo>
                  <a:lnTo>
                    <a:pt x="79235" y="1467"/>
                  </a:lnTo>
                  <a:lnTo>
                    <a:pt x="792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 name="Google Shape;329;p6"/>
            <p:cNvSpPr/>
            <p:nvPr/>
          </p:nvSpPr>
          <p:spPr>
            <a:xfrm>
              <a:off x="0" y="4709150"/>
              <a:ext cx="9144032" cy="62868"/>
            </a:xfrm>
            <a:custGeom>
              <a:avLst/>
              <a:gdLst/>
              <a:ahLst/>
              <a:cxnLst/>
              <a:rect l="l" t="t" r="r" b="b"/>
              <a:pathLst>
                <a:path w="79236" h="1467" extrusionOk="0">
                  <a:moveTo>
                    <a:pt x="1" y="0"/>
                  </a:moveTo>
                  <a:lnTo>
                    <a:pt x="1" y="1467"/>
                  </a:lnTo>
                  <a:lnTo>
                    <a:pt x="79235" y="1467"/>
                  </a:lnTo>
                  <a:lnTo>
                    <a:pt x="792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 name="Google Shape;330;p6"/>
            <p:cNvSpPr/>
            <p:nvPr/>
          </p:nvSpPr>
          <p:spPr>
            <a:xfrm>
              <a:off x="3635769" y="4771978"/>
              <a:ext cx="259358" cy="308685"/>
            </a:xfrm>
            <a:custGeom>
              <a:avLst/>
              <a:gdLst/>
              <a:ahLst/>
              <a:cxnLst/>
              <a:rect l="l" t="t" r="r" b="b"/>
              <a:pathLst>
                <a:path w="6052" h="7203" extrusionOk="0">
                  <a:moveTo>
                    <a:pt x="0" y="1"/>
                  </a:moveTo>
                  <a:lnTo>
                    <a:pt x="6051" y="7202"/>
                  </a:lnTo>
                  <a:lnTo>
                    <a:pt x="60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 name="Google Shape;331;p6"/>
            <p:cNvSpPr/>
            <p:nvPr/>
          </p:nvSpPr>
          <p:spPr>
            <a:xfrm>
              <a:off x="3910175" y="4771978"/>
              <a:ext cx="259358" cy="308685"/>
            </a:xfrm>
            <a:custGeom>
              <a:avLst/>
              <a:gdLst/>
              <a:ahLst/>
              <a:cxnLst/>
              <a:rect l="l" t="t" r="r" b="b"/>
              <a:pathLst>
                <a:path w="6052" h="7203" extrusionOk="0">
                  <a:moveTo>
                    <a:pt x="1" y="1"/>
                  </a:moveTo>
                  <a:lnTo>
                    <a:pt x="1" y="7202"/>
                  </a:lnTo>
                  <a:lnTo>
                    <a:pt x="60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 name="Google Shape;332;p6"/>
            <p:cNvSpPr/>
            <p:nvPr/>
          </p:nvSpPr>
          <p:spPr>
            <a:xfrm>
              <a:off x="4311092" y="4771978"/>
              <a:ext cx="259316" cy="308685"/>
            </a:xfrm>
            <a:custGeom>
              <a:avLst/>
              <a:gdLst/>
              <a:ahLst/>
              <a:cxnLst/>
              <a:rect l="l" t="t" r="r" b="b"/>
              <a:pathLst>
                <a:path w="6051" h="7203" extrusionOk="0">
                  <a:moveTo>
                    <a:pt x="0" y="1"/>
                  </a:moveTo>
                  <a:lnTo>
                    <a:pt x="6051" y="7202"/>
                  </a:lnTo>
                  <a:lnTo>
                    <a:pt x="60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 name="Google Shape;333;p6"/>
            <p:cNvSpPr/>
            <p:nvPr/>
          </p:nvSpPr>
          <p:spPr>
            <a:xfrm>
              <a:off x="4584727" y="4771978"/>
              <a:ext cx="259316" cy="308685"/>
            </a:xfrm>
            <a:custGeom>
              <a:avLst/>
              <a:gdLst/>
              <a:ahLst/>
              <a:cxnLst/>
              <a:rect l="l" t="t" r="r" b="b"/>
              <a:pathLst>
                <a:path w="6051" h="7203" extrusionOk="0">
                  <a:moveTo>
                    <a:pt x="0" y="1"/>
                  </a:moveTo>
                  <a:lnTo>
                    <a:pt x="0" y="7202"/>
                  </a:lnTo>
                  <a:lnTo>
                    <a:pt x="60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 name="Google Shape;334;p6"/>
            <p:cNvSpPr/>
            <p:nvPr/>
          </p:nvSpPr>
          <p:spPr>
            <a:xfrm>
              <a:off x="4986416" y="4771978"/>
              <a:ext cx="259316" cy="308685"/>
            </a:xfrm>
            <a:custGeom>
              <a:avLst/>
              <a:gdLst/>
              <a:ahLst/>
              <a:cxnLst/>
              <a:rect l="l" t="t" r="r" b="b"/>
              <a:pathLst>
                <a:path w="6051" h="7203" extrusionOk="0">
                  <a:moveTo>
                    <a:pt x="0" y="1"/>
                  </a:moveTo>
                  <a:lnTo>
                    <a:pt x="6051" y="7202"/>
                  </a:lnTo>
                  <a:lnTo>
                    <a:pt x="60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 name="Google Shape;335;p6"/>
            <p:cNvSpPr/>
            <p:nvPr/>
          </p:nvSpPr>
          <p:spPr>
            <a:xfrm>
              <a:off x="5260008" y="4771978"/>
              <a:ext cx="259358" cy="308685"/>
            </a:xfrm>
            <a:custGeom>
              <a:avLst/>
              <a:gdLst/>
              <a:ahLst/>
              <a:cxnLst/>
              <a:rect l="l" t="t" r="r" b="b"/>
              <a:pathLst>
                <a:path w="6052" h="7203" extrusionOk="0">
                  <a:moveTo>
                    <a:pt x="1" y="1"/>
                  </a:moveTo>
                  <a:lnTo>
                    <a:pt x="1" y="7202"/>
                  </a:lnTo>
                  <a:lnTo>
                    <a:pt x="60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 name="Google Shape;336;p6"/>
            <p:cNvSpPr/>
            <p:nvPr/>
          </p:nvSpPr>
          <p:spPr>
            <a:xfrm>
              <a:off x="5661697" y="4771978"/>
              <a:ext cx="259358" cy="308685"/>
            </a:xfrm>
            <a:custGeom>
              <a:avLst/>
              <a:gdLst/>
              <a:ahLst/>
              <a:cxnLst/>
              <a:rect l="l" t="t" r="r" b="b"/>
              <a:pathLst>
                <a:path w="6052" h="7203" extrusionOk="0">
                  <a:moveTo>
                    <a:pt x="1" y="1"/>
                  </a:moveTo>
                  <a:lnTo>
                    <a:pt x="6052" y="7202"/>
                  </a:lnTo>
                  <a:lnTo>
                    <a:pt x="60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 name="Google Shape;337;p6"/>
            <p:cNvSpPr/>
            <p:nvPr/>
          </p:nvSpPr>
          <p:spPr>
            <a:xfrm>
              <a:off x="5935332" y="4771978"/>
              <a:ext cx="259358" cy="308685"/>
            </a:xfrm>
            <a:custGeom>
              <a:avLst/>
              <a:gdLst/>
              <a:ahLst/>
              <a:cxnLst/>
              <a:rect l="l" t="t" r="r" b="b"/>
              <a:pathLst>
                <a:path w="6052" h="7203" extrusionOk="0">
                  <a:moveTo>
                    <a:pt x="1" y="1"/>
                  </a:moveTo>
                  <a:lnTo>
                    <a:pt x="1" y="7202"/>
                  </a:lnTo>
                  <a:lnTo>
                    <a:pt x="60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 name="Google Shape;338;p6"/>
            <p:cNvSpPr/>
            <p:nvPr/>
          </p:nvSpPr>
          <p:spPr>
            <a:xfrm>
              <a:off x="6337020" y="4771978"/>
              <a:ext cx="259358" cy="308685"/>
            </a:xfrm>
            <a:custGeom>
              <a:avLst/>
              <a:gdLst/>
              <a:ahLst/>
              <a:cxnLst/>
              <a:rect l="l" t="t" r="r" b="b"/>
              <a:pathLst>
                <a:path w="6052" h="7203" extrusionOk="0">
                  <a:moveTo>
                    <a:pt x="1" y="1"/>
                  </a:moveTo>
                  <a:lnTo>
                    <a:pt x="6052" y="7202"/>
                  </a:lnTo>
                  <a:lnTo>
                    <a:pt x="60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 name="Google Shape;339;p6"/>
            <p:cNvSpPr/>
            <p:nvPr/>
          </p:nvSpPr>
          <p:spPr>
            <a:xfrm>
              <a:off x="3222938" y="4771978"/>
              <a:ext cx="259358" cy="308685"/>
            </a:xfrm>
            <a:custGeom>
              <a:avLst/>
              <a:gdLst/>
              <a:ahLst/>
              <a:cxnLst/>
              <a:rect l="l" t="t" r="r" b="b"/>
              <a:pathLst>
                <a:path w="6052" h="7203" extrusionOk="0">
                  <a:moveTo>
                    <a:pt x="1" y="1"/>
                  </a:moveTo>
                  <a:lnTo>
                    <a:pt x="1" y="7202"/>
                  </a:lnTo>
                  <a:lnTo>
                    <a:pt x="60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340;p6"/>
            <p:cNvSpPr/>
            <p:nvPr/>
          </p:nvSpPr>
          <p:spPr>
            <a:xfrm>
              <a:off x="6610657" y="4771978"/>
              <a:ext cx="259358" cy="308685"/>
            </a:xfrm>
            <a:custGeom>
              <a:avLst/>
              <a:gdLst/>
              <a:ahLst/>
              <a:cxnLst/>
              <a:rect l="l" t="t" r="r" b="b"/>
              <a:pathLst>
                <a:path w="6052" h="7203" extrusionOk="0">
                  <a:moveTo>
                    <a:pt x="1" y="1"/>
                  </a:moveTo>
                  <a:lnTo>
                    <a:pt x="1" y="7202"/>
                  </a:lnTo>
                  <a:lnTo>
                    <a:pt x="60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 name="Google Shape;341;p6"/>
            <p:cNvSpPr/>
            <p:nvPr/>
          </p:nvSpPr>
          <p:spPr>
            <a:xfrm>
              <a:off x="7012345" y="4771978"/>
              <a:ext cx="259358" cy="308685"/>
            </a:xfrm>
            <a:custGeom>
              <a:avLst/>
              <a:gdLst/>
              <a:ahLst/>
              <a:cxnLst/>
              <a:rect l="l" t="t" r="r" b="b"/>
              <a:pathLst>
                <a:path w="6052" h="7203" extrusionOk="0">
                  <a:moveTo>
                    <a:pt x="1" y="1"/>
                  </a:moveTo>
                  <a:lnTo>
                    <a:pt x="6052" y="7202"/>
                  </a:lnTo>
                  <a:lnTo>
                    <a:pt x="60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 name="Google Shape;342;p6"/>
            <p:cNvSpPr/>
            <p:nvPr/>
          </p:nvSpPr>
          <p:spPr>
            <a:xfrm>
              <a:off x="7285982" y="4771978"/>
              <a:ext cx="259358" cy="308685"/>
            </a:xfrm>
            <a:custGeom>
              <a:avLst/>
              <a:gdLst/>
              <a:ahLst/>
              <a:cxnLst/>
              <a:rect l="l" t="t" r="r" b="b"/>
              <a:pathLst>
                <a:path w="6052" h="7203" extrusionOk="0">
                  <a:moveTo>
                    <a:pt x="1" y="1"/>
                  </a:moveTo>
                  <a:lnTo>
                    <a:pt x="1" y="7202"/>
                  </a:lnTo>
                  <a:lnTo>
                    <a:pt x="60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 name="Google Shape;343;p6"/>
            <p:cNvSpPr/>
            <p:nvPr/>
          </p:nvSpPr>
          <p:spPr>
            <a:xfrm>
              <a:off x="7687670" y="4771978"/>
              <a:ext cx="259358" cy="308685"/>
            </a:xfrm>
            <a:custGeom>
              <a:avLst/>
              <a:gdLst/>
              <a:ahLst/>
              <a:cxnLst/>
              <a:rect l="l" t="t" r="r" b="b"/>
              <a:pathLst>
                <a:path w="6052" h="7203" extrusionOk="0">
                  <a:moveTo>
                    <a:pt x="1" y="1"/>
                  </a:moveTo>
                  <a:lnTo>
                    <a:pt x="6052" y="7202"/>
                  </a:lnTo>
                  <a:lnTo>
                    <a:pt x="60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 name="Google Shape;344;p6"/>
            <p:cNvSpPr/>
            <p:nvPr/>
          </p:nvSpPr>
          <p:spPr>
            <a:xfrm>
              <a:off x="7961307" y="4771978"/>
              <a:ext cx="259358" cy="308685"/>
            </a:xfrm>
            <a:custGeom>
              <a:avLst/>
              <a:gdLst/>
              <a:ahLst/>
              <a:cxnLst/>
              <a:rect l="l" t="t" r="r" b="b"/>
              <a:pathLst>
                <a:path w="6052" h="7203" extrusionOk="0">
                  <a:moveTo>
                    <a:pt x="1" y="1"/>
                  </a:moveTo>
                  <a:lnTo>
                    <a:pt x="1" y="7202"/>
                  </a:lnTo>
                  <a:lnTo>
                    <a:pt x="60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 name="Google Shape;345;p6"/>
            <p:cNvSpPr/>
            <p:nvPr/>
          </p:nvSpPr>
          <p:spPr>
            <a:xfrm>
              <a:off x="8362995" y="4771978"/>
              <a:ext cx="259358" cy="308685"/>
            </a:xfrm>
            <a:custGeom>
              <a:avLst/>
              <a:gdLst/>
              <a:ahLst/>
              <a:cxnLst/>
              <a:rect l="l" t="t" r="r" b="b"/>
              <a:pathLst>
                <a:path w="6052" h="7203" extrusionOk="0">
                  <a:moveTo>
                    <a:pt x="1" y="1"/>
                  </a:moveTo>
                  <a:lnTo>
                    <a:pt x="6052" y="7202"/>
                  </a:lnTo>
                  <a:lnTo>
                    <a:pt x="60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 name="Google Shape;346;p6"/>
            <p:cNvSpPr/>
            <p:nvPr/>
          </p:nvSpPr>
          <p:spPr>
            <a:xfrm>
              <a:off x="8636632" y="4771978"/>
              <a:ext cx="259358" cy="308685"/>
            </a:xfrm>
            <a:custGeom>
              <a:avLst/>
              <a:gdLst/>
              <a:ahLst/>
              <a:cxnLst/>
              <a:rect l="l" t="t" r="r" b="b"/>
              <a:pathLst>
                <a:path w="6052" h="7203" extrusionOk="0">
                  <a:moveTo>
                    <a:pt x="1" y="1"/>
                  </a:moveTo>
                  <a:lnTo>
                    <a:pt x="1" y="7202"/>
                  </a:lnTo>
                  <a:lnTo>
                    <a:pt x="60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347" name="Shape 347"/>
        <p:cNvGrpSpPr/>
        <p:nvPr/>
      </p:nvGrpSpPr>
      <p:grpSpPr>
        <a:xfrm>
          <a:off x="0" y="0"/>
          <a:ext cx="0" cy="0"/>
          <a:chOff x="0" y="0"/>
          <a:chExt cx="0" cy="0"/>
        </a:xfrm>
      </p:grpSpPr>
      <p:pic>
        <p:nvPicPr>
          <p:cNvPr id="348" name="Google Shape;348;p7"/>
          <p:cNvPicPr preferRelativeResize="0"/>
          <p:nvPr/>
        </p:nvPicPr>
        <p:blipFill>
          <a:blip r:embed="rId2">
            <a:alphaModFix amt="5000"/>
          </a:blip>
          <a:stretch>
            <a:fillRect/>
          </a:stretch>
        </p:blipFill>
        <p:spPr>
          <a:xfrm>
            <a:off x="0" y="0"/>
            <a:ext cx="9144003" cy="5143500"/>
          </a:xfrm>
          <a:prstGeom prst="rect">
            <a:avLst/>
          </a:prstGeom>
          <a:noFill/>
          <a:ln>
            <a:noFill/>
          </a:ln>
        </p:spPr>
      </p:pic>
      <p:sp>
        <p:nvSpPr>
          <p:cNvPr id="349" name="Google Shape;349;p7"/>
          <p:cNvSpPr txBox="1"/>
          <p:nvPr>
            <p:ph type="title"/>
          </p:nvPr>
        </p:nvSpPr>
        <p:spPr>
          <a:xfrm>
            <a:off x="715100" y="534988"/>
            <a:ext cx="4218000" cy="60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a:lvl1pPr>
            <a:lvl2pPr lvl="1" rtl="0">
              <a:lnSpc>
                <a:spcPct val="100000"/>
              </a:lnSpc>
              <a:spcBef>
                <a:spcPts val="0"/>
              </a:spcBef>
              <a:spcAft>
                <a:spcPts val="0"/>
              </a:spcAft>
              <a:buSzPts val="3000"/>
              <a:buNone/>
              <a:defRPr/>
            </a:lvl2pPr>
            <a:lvl3pPr lvl="2" rtl="0">
              <a:lnSpc>
                <a:spcPct val="100000"/>
              </a:lnSpc>
              <a:spcBef>
                <a:spcPts val="0"/>
              </a:spcBef>
              <a:spcAft>
                <a:spcPts val="0"/>
              </a:spcAft>
              <a:buSzPts val="3000"/>
              <a:buNone/>
              <a:defRPr/>
            </a:lvl3pPr>
            <a:lvl4pPr lvl="3" rtl="0">
              <a:lnSpc>
                <a:spcPct val="100000"/>
              </a:lnSpc>
              <a:spcBef>
                <a:spcPts val="0"/>
              </a:spcBef>
              <a:spcAft>
                <a:spcPts val="0"/>
              </a:spcAft>
              <a:buSzPts val="3000"/>
              <a:buNone/>
              <a:defRPr/>
            </a:lvl4pPr>
            <a:lvl5pPr lvl="4" rtl="0">
              <a:lnSpc>
                <a:spcPct val="100000"/>
              </a:lnSpc>
              <a:spcBef>
                <a:spcPts val="0"/>
              </a:spcBef>
              <a:spcAft>
                <a:spcPts val="0"/>
              </a:spcAft>
              <a:buSzPts val="3000"/>
              <a:buNone/>
              <a:defRPr/>
            </a:lvl5pPr>
            <a:lvl6pPr lvl="5" rtl="0">
              <a:lnSpc>
                <a:spcPct val="100000"/>
              </a:lnSpc>
              <a:spcBef>
                <a:spcPts val="0"/>
              </a:spcBef>
              <a:spcAft>
                <a:spcPts val="0"/>
              </a:spcAft>
              <a:buSzPts val="3000"/>
              <a:buNone/>
              <a:defRPr/>
            </a:lvl6pPr>
            <a:lvl7pPr lvl="6" rtl="0">
              <a:lnSpc>
                <a:spcPct val="100000"/>
              </a:lnSpc>
              <a:spcBef>
                <a:spcPts val="0"/>
              </a:spcBef>
              <a:spcAft>
                <a:spcPts val="0"/>
              </a:spcAft>
              <a:buSzPts val="3000"/>
              <a:buNone/>
              <a:defRPr/>
            </a:lvl7pPr>
            <a:lvl8pPr lvl="7" rtl="0">
              <a:lnSpc>
                <a:spcPct val="100000"/>
              </a:lnSpc>
              <a:spcBef>
                <a:spcPts val="0"/>
              </a:spcBef>
              <a:spcAft>
                <a:spcPts val="0"/>
              </a:spcAft>
              <a:buSzPts val="3000"/>
              <a:buNone/>
              <a:defRPr/>
            </a:lvl8pPr>
            <a:lvl9pPr lvl="8" rtl="0">
              <a:lnSpc>
                <a:spcPct val="100000"/>
              </a:lnSpc>
              <a:spcBef>
                <a:spcPts val="0"/>
              </a:spcBef>
              <a:spcAft>
                <a:spcPts val="0"/>
              </a:spcAft>
              <a:buSzPts val="3000"/>
              <a:buNone/>
              <a:defRPr/>
            </a:lvl9pPr>
          </a:lstStyle>
          <a:p/>
        </p:txBody>
      </p:sp>
      <p:sp>
        <p:nvSpPr>
          <p:cNvPr id="350" name="Google Shape;350;p7"/>
          <p:cNvSpPr txBox="1"/>
          <p:nvPr>
            <p:ph type="body" idx="1"/>
          </p:nvPr>
        </p:nvSpPr>
        <p:spPr>
          <a:xfrm>
            <a:off x="715100" y="1141763"/>
            <a:ext cx="4218000" cy="31545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p:txBody>
      </p:sp>
      <p:sp>
        <p:nvSpPr>
          <p:cNvPr id="351" name="Google Shape;351;p7"/>
          <p:cNvSpPr/>
          <p:nvPr>
            <p:ph type="pic" idx="2"/>
          </p:nvPr>
        </p:nvSpPr>
        <p:spPr>
          <a:xfrm>
            <a:off x="5631000" y="535000"/>
            <a:ext cx="3218700" cy="40734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352" name="Shape 352"/>
        <p:cNvGrpSpPr/>
        <p:nvPr/>
      </p:nvGrpSpPr>
      <p:grpSpPr>
        <a:xfrm>
          <a:off x="0" y="0"/>
          <a:ext cx="0" cy="0"/>
          <a:chOff x="0" y="0"/>
          <a:chExt cx="0" cy="0"/>
        </a:xfrm>
      </p:grpSpPr>
      <p:pic>
        <p:nvPicPr>
          <p:cNvPr id="353" name="Google Shape;353;p8"/>
          <p:cNvPicPr preferRelativeResize="0"/>
          <p:nvPr/>
        </p:nvPicPr>
        <p:blipFill>
          <a:blip r:embed="rId2">
            <a:alphaModFix amt="5000"/>
          </a:blip>
          <a:stretch>
            <a:fillRect/>
          </a:stretch>
        </p:blipFill>
        <p:spPr>
          <a:xfrm>
            <a:off x="0" y="0"/>
            <a:ext cx="9144003" cy="5143500"/>
          </a:xfrm>
          <a:prstGeom prst="rect">
            <a:avLst/>
          </a:prstGeom>
          <a:noFill/>
          <a:ln>
            <a:noFill/>
          </a:ln>
        </p:spPr>
      </p:pic>
      <p:sp>
        <p:nvSpPr>
          <p:cNvPr id="354" name="Google Shape;354;p8"/>
          <p:cNvSpPr txBox="1"/>
          <p:nvPr>
            <p:ph type="title"/>
          </p:nvPr>
        </p:nvSpPr>
        <p:spPr>
          <a:xfrm>
            <a:off x="1388100" y="1481125"/>
            <a:ext cx="6367800" cy="2181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grpSp>
        <p:nvGrpSpPr>
          <p:cNvPr id="355" name="Google Shape;355;p8"/>
          <p:cNvGrpSpPr/>
          <p:nvPr/>
        </p:nvGrpSpPr>
        <p:grpSpPr>
          <a:xfrm flipH="1">
            <a:off x="-6851" y="0"/>
            <a:ext cx="9159749" cy="5143521"/>
            <a:chOff x="-6851" y="0"/>
            <a:chExt cx="9159749" cy="5143521"/>
          </a:xfrm>
        </p:grpSpPr>
        <p:grpSp>
          <p:nvGrpSpPr>
            <p:cNvPr id="356" name="Google Shape;356;p8"/>
            <p:cNvGrpSpPr/>
            <p:nvPr/>
          </p:nvGrpSpPr>
          <p:grpSpPr>
            <a:xfrm>
              <a:off x="-6851" y="4516600"/>
              <a:ext cx="5375289" cy="626900"/>
              <a:chOff x="3768699" y="4516600"/>
              <a:chExt cx="5375289" cy="626900"/>
            </a:xfrm>
          </p:grpSpPr>
          <p:sp>
            <p:nvSpPr>
              <p:cNvPr id="357" name="Google Shape;357;p8"/>
              <p:cNvSpPr/>
              <p:nvPr/>
            </p:nvSpPr>
            <p:spPr>
              <a:xfrm rot="-5400000">
                <a:off x="6442450" y="1893500"/>
                <a:ext cx="27600" cy="53751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58" name="Google Shape;358;p8"/>
              <p:cNvSpPr/>
              <p:nvPr/>
            </p:nvSpPr>
            <p:spPr>
              <a:xfrm rot="-5400000">
                <a:off x="6442450" y="1842850"/>
                <a:ext cx="27600" cy="5375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359" name="Google Shape;359;p8"/>
              <p:cNvGrpSpPr/>
              <p:nvPr/>
            </p:nvGrpSpPr>
            <p:grpSpPr>
              <a:xfrm>
                <a:off x="7022688" y="4630800"/>
                <a:ext cx="2121300" cy="512700"/>
                <a:chOff x="3524613" y="4630800"/>
                <a:chExt cx="2121300" cy="512700"/>
              </a:xfrm>
            </p:grpSpPr>
            <p:sp>
              <p:nvSpPr>
                <p:cNvPr id="360" name="Google Shape;360;p8"/>
                <p:cNvSpPr/>
                <p:nvPr/>
              </p:nvSpPr>
              <p:spPr>
                <a:xfrm rot="-5400000">
                  <a:off x="4328913" y="3826500"/>
                  <a:ext cx="512700" cy="21213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361" name="Google Shape;361;p8"/>
                <p:cNvGrpSpPr/>
                <p:nvPr/>
              </p:nvGrpSpPr>
              <p:grpSpPr>
                <a:xfrm rot="-5400000">
                  <a:off x="3666607" y="4732367"/>
                  <a:ext cx="309733" cy="309733"/>
                  <a:chOff x="86625" y="1716050"/>
                  <a:chExt cx="252000" cy="252000"/>
                </a:xfrm>
              </p:grpSpPr>
              <p:sp>
                <p:nvSpPr>
                  <p:cNvPr id="362" name="Google Shape;362;p8"/>
                  <p:cNvSpPr/>
                  <p:nvPr/>
                </p:nvSpPr>
                <p:spPr>
                  <a:xfrm>
                    <a:off x="86625" y="1716050"/>
                    <a:ext cx="252000" cy="252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63" name="Google Shape;363;p8"/>
                  <p:cNvSpPr/>
                  <p:nvPr/>
                </p:nvSpPr>
                <p:spPr>
                  <a:xfrm>
                    <a:off x="123825" y="1753250"/>
                    <a:ext cx="177600" cy="177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64" name="Google Shape;364;p8"/>
                  <p:cNvSpPr/>
                  <p:nvPr/>
                </p:nvSpPr>
                <p:spPr>
                  <a:xfrm>
                    <a:off x="171375" y="1800950"/>
                    <a:ext cx="82500" cy="82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365" name="Google Shape;365;p8"/>
                <p:cNvGrpSpPr/>
                <p:nvPr/>
              </p:nvGrpSpPr>
              <p:grpSpPr>
                <a:xfrm rot="-5400000">
                  <a:off x="4175803" y="4732367"/>
                  <a:ext cx="309733" cy="309733"/>
                  <a:chOff x="86625" y="1716050"/>
                  <a:chExt cx="252000" cy="252000"/>
                </a:xfrm>
              </p:grpSpPr>
              <p:sp>
                <p:nvSpPr>
                  <p:cNvPr id="366" name="Google Shape;366;p8"/>
                  <p:cNvSpPr/>
                  <p:nvPr/>
                </p:nvSpPr>
                <p:spPr>
                  <a:xfrm>
                    <a:off x="86625" y="1716050"/>
                    <a:ext cx="252000" cy="252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67" name="Google Shape;367;p8"/>
                  <p:cNvSpPr/>
                  <p:nvPr/>
                </p:nvSpPr>
                <p:spPr>
                  <a:xfrm>
                    <a:off x="123825" y="1753250"/>
                    <a:ext cx="177600" cy="177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68" name="Google Shape;368;p8"/>
                  <p:cNvSpPr/>
                  <p:nvPr/>
                </p:nvSpPr>
                <p:spPr>
                  <a:xfrm>
                    <a:off x="171375" y="1800950"/>
                    <a:ext cx="82500" cy="82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369" name="Google Shape;369;p8"/>
                <p:cNvGrpSpPr/>
                <p:nvPr/>
              </p:nvGrpSpPr>
              <p:grpSpPr>
                <a:xfrm rot="-5400000">
                  <a:off x="4685000" y="4732367"/>
                  <a:ext cx="309733" cy="309733"/>
                  <a:chOff x="86625" y="1716050"/>
                  <a:chExt cx="252000" cy="252000"/>
                </a:xfrm>
              </p:grpSpPr>
              <p:sp>
                <p:nvSpPr>
                  <p:cNvPr id="370" name="Google Shape;370;p8"/>
                  <p:cNvSpPr/>
                  <p:nvPr/>
                </p:nvSpPr>
                <p:spPr>
                  <a:xfrm>
                    <a:off x="86625" y="1716050"/>
                    <a:ext cx="252000" cy="252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71" name="Google Shape;371;p8"/>
                  <p:cNvSpPr/>
                  <p:nvPr/>
                </p:nvSpPr>
                <p:spPr>
                  <a:xfrm>
                    <a:off x="123825" y="1753250"/>
                    <a:ext cx="177600" cy="177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72" name="Google Shape;372;p8"/>
                  <p:cNvSpPr/>
                  <p:nvPr/>
                </p:nvSpPr>
                <p:spPr>
                  <a:xfrm>
                    <a:off x="171375" y="1800950"/>
                    <a:ext cx="82500" cy="82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373" name="Google Shape;373;p8"/>
                <p:cNvGrpSpPr/>
                <p:nvPr/>
              </p:nvGrpSpPr>
              <p:grpSpPr>
                <a:xfrm rot="-5400000">
                  <a:off x="5194196" y="4732367"/>
                  <a:ext cx="309733" cy="309733"/>
                  <a:chOff x="86625" y="1716050"/>
                  <a:chExt cx="252000" cy="252000"/>
                </a:xfrm>
              </p:grpSpPr>
              <p:sp>
                <p:nvSpPr>
                  <p:cNvPr id="374" name="Google Shape;374;p8"/>
                  <p:cNvSpPr/>
                  <p:nvPr/>
                </p:nvSpPr>
                <p:spPr>
                  <a:xfrm>
                    <a:off x="86625" y="1716050"/>
                    <a:ext cx="252000" cy="252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75" name="Google Shape;375;p8"/>
                  <p:cNvSpPr/>
                  <p:nvPr/>
                </p:nvSpPr>
                <p:spPr>
                  <a:xfrm>
                    <a:off x="123825" y="1753250"/>
                    <a:ext cx="177600" cy="177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76" name="Google Shape;376;p8"/>
                  <p:cNvSpPr/>
                  <p:nvPr/>
                </p:nvSpPr>
                <p:spPr>
                  <a:xfrm>
                    <a:off x="171375" y="1800950"/>
                    <a:ext cx="82500" cy="82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sp>
            <p:nvSpPr>
              <p:cNvPr id="377" name="Google Shape;377;p8"/>
              <p:cNvSpPr/>
              <p:nvPr/>
            </p:nvSpPr>
            <p:spPr>
              <a:xfrm rot="-5400000">
                <a:off x="5128075" y="3284400"/>
                <a:ext cx="512700" cy="32055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78" name="Google Shape;378;p8"/>
              <p:cNvSpPr/>
              <p:nvPr/>
            </p:nvSpPr>
            <p:spPr>
              <a:xfrm>
                <a:off x="4531799" y="4764296"/>
                <a:ext cx="35473" cy="245888"/>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 name="Google Shape;379;p8"/>
              <p:cNvSpPr/>
              <p:nvPr/>
            </p:nvSpPr>
            <p:spPr>
              <a:xfrm>
                <a:off x="4426591" y="4764296"/>
                <a:ext cx="34899" cy="245888"/>
              </a:xfrm>
              <a:custGeom>
                <a:avLst/>
                <a:gdLst/>
                <a:ahLst/>
                <a:cxnLst/>
                <a:rect l="l" t="t" r="r" b="b"/>
                <a:pathLst>
                  <a:path w="1096" h="7722" extrusionOk="0">
                    <a:moveTo>
                      <a:pt x="0" y="0"/>
                    </a:moveTo>
                    <a:lnTo>
                      <a:pt x="0" y="7721"/>
                    </a:lnTo>
                    <a:lnTo>
                      <a:pt x="1095" y="7721"/>
                    </a:lnTo>
                    <a:lnTo>
                      <a:pt x="10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 name="Google Shape;380;p8"/>
              <p:cNvSpPr/>
              <p:nvPr/>
            </p:nvSpPr>
            <p:spPr>
              <a:xfrm>
                <a:off x="4320811" y="4764296"/>
                <a:ext cx="35473" cy="245888"/>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 name="Google Shape;381;p8"/>
              <p:cNvSpPr/>
              <p:nvPr/>
            </p:nvSpPr>
            <p:spPr>
              <a:xfrm>
                <a:off x="4720172" y="4975284"/>
                <a:ext cx="246493" cy="34899"/>
              </a:xfrm>
              <a:custGeom>
                <a:avLst/>
                <a:gdLst/>
                <a:ahLst/>
                <a:cxnLst/>
                <a:rect l="l" t="t" r="r" b="b"/>
                <a:pathLst>
                  <a:path w="7741" h="1096" extrusionOk="0">
                    <a:moveTo>
                      <a:pt x="1" y="0"/>
                    </a:moveTo>
                    <a:lnTo>
                      <a:pt x="1" y="1095"/>
                    </a:lnTo>
                    <a:lnTo>
                      <a:pt x="7740" y="1095"/>
                    </a:lnTo>
                    <a:lnTo>
                      <a:pt x="7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 name="Google Shape;382;p8"/>
              <p:cNvSpPr/>
              <p:nvPr/>
            </p:nvSpPr>
            <p:spPr>
              <a:xfrm>
                <a:off x="4719585" y="4869472"/>
                <a:ext cx="246493" cy="35504"/>
              </a:xfrm>
              <a:custGeom>
                <a:avLst/>
                <a:gdLst/>
                <a:ahLst/>
                <a:cxnLst/>
                <a:rect l="l" t="t" r="r" b="b"/>
                <a:pathLst>
                  <a:path w="7741" h="1115" extrusionOk="0">
                    <a:moveTo>
                      <a:pt x="1" y="1"/>
                    </a:moveTo>
                    <a:lnTo>
                      <a:pt x="1" y="1115"/>
                    </a:lnTo>
                    <a:lnTo>
                      <a:pt x="7740" y="1115"/>
                    </a:lnTo>
                    <a:lnTo>
                      <a:pt x="77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 name="Google Shape;383;p8"/>
              <p:cNvSpPr/>
              <p:nvPr/>
            </p:nvSpPr>
            <p:spPr>
              <a:xfrm>
                <a:off x="4720172" y="4764296"/>
                <a:ext cx="246493" cy="34899"/>
              </a:xfrm>
              <a:custGeom>
                <a:avLst/>
                <a:gdLst/>
                <a:ahLst/>
                <a:cxnLst/>
                <a:rect l="l" t="t" r="r" b="b"/>
                <a:pathLst>
                  <a:path w="7741" h="1096" extrusionOk="0">
                    <a:moveTo>
                      <a:pt x="1" y="0"/>
                    </a:moveTo>
                    <a:lnTo>
                      <a:pt x="1" y="1095"/>
                    </a:lnTo>
                    <a:lnTo>
                      <a:pt x="7740" y="1095"/>
                    </a:lnTo>
                    <a:lnTo>
                      <a:pt x="7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 name="Google Shape;384;p8"/>
              <p:cNvSpPr/>
              <p:nvPr/>
            </p:nvSpPr>
            <p:spPr>
              <a:xfrm>
                <a:off x="6057959" y="4764296"/>
                <a:ext cx="35504" cy="245888"/>
              </a:xfrm>
              <a:custGeom>
                <a:avLst/>
                <a:gdLst/>
                <a:ahLst/>
                <a:cxnLst/>
                <a:rect l="l" t="t" r="r" b="b"/>
                <a:pathLst>
                  <a:path w="1115" h="7722" extrusionOk="0">
                    <a:moveTo>
                      <a:pt x="1" y="0"/>
                    </a:moveTo>
                    <a:lnTo>
                      <a:pt x="1" y="7721"/>
                    </a:lnTo>
                    <a:lnTo>
                      <a:pt x="1115" y="7721"/>
                    </a:lnTo>
                    <a:lnTo>
                      <a:pt x="1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 name="Google Shape;385;p8"/>
              <p:cNvSpPr/>
              <p:nvPr/>
            </p:nvSpPr>
            <p:spPr>
              <a:xfrm>
                <a:off x="5952784" y="4764296"/>
                <a:ext cx="34899" cy="245888"/>
              </a:xfrm>
              <a:custGeom>
                <a:avLst/>
                <a:gdLst/>
                <a:ahLst/>
                <a:cxnLst/>
                <a:rect l="l" t="t" r="r" b="b"/>
                <a:pathLst>
                  <a:path w="1096" h="7722" extrusionOk="0">
                    <a:moveTo>
                      <a:pt x="0" y="0"/>
                    </a:moveTo>
                    <a:lnTo>
                      <a:pt x="0" y="7721"/>
                    </a:lnTo>
                    <a:lnTo>
                      <a:pt x="1095" y="7721"/>
                    </a:lnTo>
                    <a:lnTo>
                      <a:pt x="10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 name="Google Shape;386;p8"/>
              <p:cNvSpPr/>
              <p:nvPr/>
            </p:nvSpPr>
            <p:spPr>
              <a:xfrm>
                <a:off x="5846971" y="4764296"/>
                <a:ext cx="35504" cy="245888"/>
              </a:xfrm>
              <a:custGeom>
                <a:avLst/>
                <a:gdLst/>
                <a:ahLst/>
                <a:cxnLst/>
                <a:rect l="l" t="t" r="r" b="b"/>
                <a:pathLst>
                  <a:path w="1115" h="7722" extrusionOk="0">
                    <a:moveTo>
                      <a:pt x="1" y="0"/>
                    </a:moveTo>
                    <a:lnTo>
                      <a:pt x="1"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 name="Google Shape;387;p8"/>
              <p:cNvSpPr/>
              <p:nvPr/>
            </p:nvSpPr>
            <p:spPr>
              <a:xfrm>
                <a:off x="5483285" y="4975284"/>
                <a:ext cx="246461" cy="34899"/>
              </a:xfrm>
              <a:custGeom>
                <a:avLst/>
                <a:gdLst/>
                <a:ahLst/>
                <a:cxnLst/>
                <a:rect l="l" t="t" r="r" b="b"/>
                <a:pathLst>
                  <a:path w="7740" h="1096" extrusionOk="0">
                    <a:moveTo>
                      <a:pt x="0" y="0"/>
                    </a:moveTo>
                    <a:lnTo>
                      <a:pt x="0" y="1095"/>
                    </a:lnTo>
                    <a:lnTo>
                      <a:pt x="7740" y="1095"/>
                    </a:lnTo>
                    <a:lnTo>
                      <a:pt x="7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 name="Google Shape;388;p8"/>
              <p:cNvSpPr/>
              <p:nvPr/>
            </p:nvSpPr>
            <p:spPr>
              <a:xfrm>
                <a:off x="5482697" y="4869472"/>
                <a:ext cx="246461" cy="35504"/>
              </a:xfrm>
              <a:custGeom>
                <a:avLst/>
                <a:gdLst/>
                <a:ahLst/>
                <a:cxnLst/>
                <a:rect l="l" t="t" r="r" b="b"/>
                <a:pathLst>
                  <a:path w="7740" h="1115" extrusionOk="0">
                    <a:moveTo>
                      <a:pt x="0" y="1"/>
                    </a:moveTo>
                    <a:lnTo>
                      <a:pt x="0" y="1115"/>
                    </a:lnTo>
                    <a:lnTo>
                      <a:pt x="7740" y="1115"/>
                    </a:lnTo>
                    <a:lnTo>
                      <a:pt x="77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 name="Google Shape;389;p8"/>
              <p:cNvSpPr/>
              <p:nvPr/>
            </p:nvSpPr>
            <p:spPr>
              <a:xfrm>
                <a:off x="5483285" y="4764296"/>
                <a:ext cx="246461" cy="34899"/>
              </a:xfrm>
              <a:custGeom>
                <a:avLst/>
                <a:gdLst/>
                <a:ahLst/>
                <a:cxnLst/>
                <a:rect l="l" t="t" r="r" b="b"/>
                <a:pathLst>
                  <a:path w="7740" h="1096" extrusionOk="0">
                    <a:moveTo>
                      <a:pt x="0" y="0"/>
                    </a:moveTo>
                    <a:lnTo>
                      <a:pt x="0" y="1095"/>
                    </a:lnTo>
                    <a:lnTo>
                      <a:pt x="7740" y="1095"/>
                    </a:lnTo>
                    <a:lnTo>
                      <a:pt x="7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 name="Google Shape;390;p8"/>
              <p:cNvSpPr/>
              <p:nvPr/>
            </p:nvSpPr>
            <p:spPr>
              <a:xfrm>
                <a:off x="6210437" y="4975284"/>
                <a:ext cx="246493" cy="34899"/>
              </a:xfrm>
              <a:custGeom>
                <a:avLst/>
                <a:gdLst/>
                <a:ahLst/>
                <a:cxnLst/>
                <a:rect l="l" t="t" r="r" b="b"/>
                <a:pathLst>
                  <a:path w="7741" h="1096" extrusionOk="0">
                    <a:moveTo>
                      <a:pt x="0" y="0"/>
                    </a:moveTo>
                    <a:lnTo>
                      <a:pt x="0" y="1095"/>
                    </a:lnTo>
                    <a:lnTo>
                      <a:pt x="7740" y="1095"/>
                    </a:lnTo>
                    <a:lnTo>
                      <a:pt x="7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 name="Google Shape;391;p8"/>
              <p:cNvSpPr/>
              <p:nvPr/>
            </p:nvSpPr>
            <p:spPr>
              <a:xfrm>
                <a:off x="6209849" y="4869472"/>
                <a:ext cx="246493" cy="35504"/>
              </a:xfrm>
              <a:custGeom>
                <a:avLst/>
                <a:gdLst/>
                <a:ahLst/>
                <a:cxnLst/>
                <a:rect l="l" t="t" r="r" b="b"/>
                <a:pathLst>
                  <a:path w="7741" h="1115" extrusionOk="0">
                    <a:moveTo>
                      <a:pt x="0" y="1"/>
                    </a:moveTo>
                    <a:lnTo>
                      <a:pt x="0" y="1115"/>
                    </a:lnTo>
                    <a:lnTo>
                      <a:pt x="7740" y="1115"/>
                    </a:lnTo>
                    <a:lnTo>
                      <a:pt x="77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 name="Google Shape;392;p8"/>
              <p:cNvSpPr/>
              <p:nvPr/>
            </p:nvSpPr>
            <p:spPr>
              <a:xfrm>
                <a:off x="6210437" y="4764296"/>
                <a:ext cx="246493" cy="34899"/>
              </a:xfrm>
              <a:custGeom>
                <a:avLst/>
                <a:gdLst/>
                <a:ahLst/>
                <a:cxnLst/>
                <a:rect l="l" t="t" r="r" b="b"/>
                <a:pathLst>
                  <a:path w="7741" h="1096" extrusionOk="0">
                    <a:moveTo>
                      <a:pt x="0" y="0"/>
                    </a:moveTo>
                    <a:lnTo>
                      <a:pt x="0" y="1095"/>
                    </a:lnTo>
                    <a:lnTo>
                      <a:pt x="7740" y="1095"/>
                    </a:lnTo>
                    <a:lnTo>
                      <a:pt x="7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 name="Google Shape;393;p8"/>
              <p:cNvSpPr/>
              <p:nvPr/>
            </p:nvSpPr>
            <p:spPr>
              <a:xfrm>
                <a:off x="6820240" y="4764296"/>
                <a:ext cx="35473" cy="245888"/>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 name="Google Shape;394;p8"/>
              <p:cNvSpPr/>
              <p:nvPr/>
            </p:nvSpPr>
            <p:spPr>
              <a:xfrm>
                <a:off x="6715032" y="4764296"/>
                <a:ext cx="34899" cy="245888"/>
              </a:xfrm>
              <a:custGeom>
                <a:avLst/>
                <a:gdLst/>
                <a:ahLst/>
                <a:cxnLst/>
                <a:rect l="l" t="t" r="r" b="b"/>
                <a:pathLst>
                  <a:path w="1096" h="7722" extrusionOk="0">
                    <a:moveTo>
                      <a:pt x="0" y="0"/>
                    </a:moveTo>
                    <a:lnTo>
                      <a:pt x="0" y="7721"/>
                    </a:lnTo>
                    <a:lnTo>
                      <a:pt x="1096" y="7721"/>
                    </a:lnTo>
                    <a:lnTo>
                      <a:pt x="10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 name="Google Shape;395;p8"/>
              <p:cNvSpPr/>
              <p:nvPr/>
            </p:nvSpPr>
            <p:spPr>
              <a:xfrm>
                <a:off x="6609252" y="4764296"/>
                <a:ext cx="35473" cy="245888"/>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 name="Google Shape;396;p8"/>
              <p:cNvSpPr/>
              <p:nvPr/>
            </p:nvSpPr>
            <p:spPr>
              <a:xfrm>
                <a:off x="5294879" y="4764296"/>
                <a:ext cx="35504" cy="245888"/>
              </a:xfrm>
              <a:custGeom>
                <a:avLst/>
                <a:gdLst/>
                <a:ahLst/>
                <a:cxnLst/>
                <a:rect l="l" t="t" r="r" b="b"/>
                <a:pathLst>
                  <a:path w="1115" h="7722" extrusionOk="0">
                    <a:moveTo>
                      <a:pt x="1" y="0"/>
                    </a:moveTo>
                    <a:lnTo>
                      <a:pt x="1"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 name="Google Shape;397;p8"/>
              <p:cNvSpPr/>
              <p:nvPr/>
            </p:nvSpPr>
            <p:spPr>
              <a:xfrm>
                <a:off x="5189672" y="4764296"/>
                <a:ext cx="34899" cy="245888"/>
              </a:xfrm>
              <a:custGeom>
                <a:avLst/>
                <a:gdLst/>
                <a:ahLst/>
                <a:cxnLst/>
                <a:rect l="l" t="t" r="r" b="b"/>
                <a:pathLst>
                  <a:path w="1096" h="7722" extrusionOk="0">
                    <a:moveTo>
                      <a:pt x="1" y="0"/>
                    </a:moveTo>
                    <a:lnTo>
                      <a:pt x="1" y="7721"/>
                    </a:lnTo>
                    <a:lnTo>
                      <a:pt x="1096" y="7721"/>
                    </a:lnTo>
                    <a:lnTo>
                      <a:pt x="10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 name="Google Shape;398;p8"/>
              <p:cNvSpPr/>
              <p:nvPr/>
            </p:nvSpPr>
            <p:spPr>
              <a:xfrm>
                <a:off x="5083891" y="4764296"/>
                <a:ext cx="35504" cy="245888"/>
              </a:xfrm>
              <a:custGeom>
                <a:avLst/>
                <a:gdLst/>
                <a:ahLst/>
                <a:cxnLst/>
                <a:rect l="l" t="t" r="r" b="b"/>
                <a:pathLst>
                  <a:path w="1115"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 name="Google Shape;399;p8"/>
              <p:cNvSpPr/>
              <p:nvPr/>
            </p:nvSpPr>
            <p:spPr>
              <a:xfrm>
                <a:off x="3768699" y="4764296"/>
                <a:ext cx="35473" cy="245888"/>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0" name="Google Shape;400;p8"/>
              <p:cNvSpPr/>
              <p:nvPr/>
            </p:nvSpPr>
            <p:spPr>
              <a:xfrm>
                <a:off x="3957072" y="4975284"/>
                <a:ext cx="246493" cy="34899"/>
              </a:xfrm>
              <a:custGeom>
                <a:avLst/>
                <a:gdLst/>
                <a:ahLst/>
                <a:cxnLst/>
                <a:rect l="l" t="t" r="r" b="b"/>
                <a:pathLst>
                  <a:path w="7741" h="1096" extrusionOk="0">
                    <a:moveTo>
                      <a:pt x="1" y="0"/>
                    </a:moveTo>
                    <a:lnTo>
                      <a:pt x="1" y="1095"/>
                    </a:lnTo>
                    <a:lnTo>
                      <a:pt x="7740" y="1095"/>
                    </a:lnTo>
                    <a:lnTo>
                      <a:pt x="7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 name="Google Shape;401;p8"/>
              <p:cNvSpPr/>
              <p:nvPr/>
            </p:nvSpPr>
            <p:spPr>
              <a:xfrm>
                <a:off x="3956485" y="4869472"/>
                <a:ext cx="246493" cy="35504"/>
              </a:xfrm>
              <a:custGeom>
                <a:avLst/>
                <a:gdLst/>
                <a:ahLst/>
                <a:cxnLst/>
                <a:rect l="l" t="t" r="r" b="b"/>
                <a:pathLst>
                  <a:path w="7741" h="1115" extrusionOk="0">
                    <a:moveTo>
                      <a:pt x="1" y="1"/>
                    </a:moveTo>
                    <a:lnTo>
                      <a:pt x="1" y="1115"/>
                    </a:lnTo>
                    <a:lnTo>
                      <a:pt x="7740" y="1115"/>
                    </a:lnTo>
                    <a:lnTo>
                      <a:pt x="77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 name="Google Shape;402;p8"/>
              <p:cNvSpPr/>
              <p:nvPr/>
            </p:nvSpPr>
            <p:spPr>
              <a:xfrm>
                <a:off x="3957072" y="4764296"/>
                <a:ext cx="246493" cy="34899"/>
              </a:xfrm>
              <a:custGeom>
                <a:avLst/>
                <a:gdLst/>
                <a:ahLst/>
                <a:cxnLst/>
                <a:rect l="l" t="t" r="r" b="b"/>
                <a:pathLst>
                  <a:path w="7741" h="1096" extrusionOk="0">
                    <a:moveTo>
                      <a:pt x="1" y="0"/>
                    </a:moveTo>
                    <a:lnTo>
                      <a:pt x="1" y="1095"/>
                    </a:lnTo>
                    <a:lnTo>
                      <a:pt x="7740" y="1095"/>
                    </a:lnTo>
                    <a:lnTo>
                      <a:pt x="7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03" name="Google Shape;403;p8"/>
            <p:cNvGrpSpPr/>
            <p:nvPr/>
          </p:nvGrpSpPr>
          <p:grpSpPr>
            <a:xfrm>
              <a:off x="40" y="0"/>
              <a:ext cx="3775551" cy="626933"/>
              <a:chOff x="833925" y="0"/>
              <a:chExt cx="4360263" cy="724025"/>
            </a:xfrm>
          </p:grpSpPr>
          <p:grpSp>
            <p:nvGrpSpPr>
              <p:cNvPr id="404" name="Google Shape;404;p8"/>
              <p:cNvGrpSpPr/>
              <p:nvPr/>
            </p:nvGrpSpPr>
            <p:grpSpPr>
              <a:xfrm>
                <a:off x="2221738" y="0"/>
                <a:ext cx="1387881" cy="723822"/>
                <a:chOff x="0" y="-10"/>
                <a:chExt cx="1772064" cy="924185"/>
              </a:xfrm>
            </p:grpSpPr>
            <p:sp>
              <p:nvSpPr>
                <p:cNvPr id="405" name="Google Shape;405;p8"/>
                <p:cNvSpPr/>
                <p:nvPr/>
              </p:nvSpPr>
              <p:spPr>
                <a:xfrm rot="-5400000">
                  <a:off x="211944" y="250079"/>
                  <a:ext cx="462152" cy="886039"/>
                </a:xfrm>
                <a:custGeom>
                  <a:avLst/>
                  <a:gdLst/>
                  <a:ahLst/>
                  <a:cxnLst/>
                  <a:rect l="l" t="t" r="r" b="b"/>
                  <a:pathLst>
                    <a:path w="8539" h="16371" extrusionOk="0">
                      <a:moveTo>
                        <a:pt x="0" y="0"/>
                      </a:moveTo>
                      <a:lnTo>
                        <a:pt x="0" y="16371"/>
                      </a:lnTo>
                      <a:lnTo>
                        <a:pt x="8538" y="16371"/>
                      </a:lnTo>
                      <a:lnTo>
                        <a:pt x="8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 name="Google Shape;406;p8"/>
                <p:cNvSpPr/>
                <p:nvPr/>
              </p:nvSpPr>
              <p:spPr>
                <a:xfrm rot="-5400000">
                  <a:off x="211944" y="250079"/>
                  <a:ext cx="462152" cy="886039"/>
                </a:xfrm>
                <a:custGeom>
                  <a:avLst/>
                  <a:gdLst/>
                  <a:ahLst/>
                  <a:cxnLst/>
                  <a:rect l="l" t="t" r="r" b="b"/>
                  <a:pathLst>
                    <a:path w="8539" h="16371" extrusionOk="0">
                      <a:moveTo>
                        <a:pt x="8538" y="0"/>
                      </a:moveTo>
                      <a:lnTo>
                        <a:pt x="0" y="16371"/>
                      </a:lnTo>
                      <a:lnTo>
                        <a:pt x="8538" y="16371"/>
                      </a:lnTo>
                      <a:lnTo>
                        <a:pt x="85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 name="Google Shape;407;p8"/>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85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 name="Google Shape;408;p8"/>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 name="Google Shape;409;p8"/>
                <p:cNvSpPr/>
                <p:nvPr/>
              </p:nvSpPr>
              <p:spPr>
                <a:xfrm rot="-5400000">
                  <a:off x="1097969" y="-212008"/>
                  <a:ext cx="462098" cy="886094"/>
                </a:xfrm>
                <a:custGeom>
                  <a:avLst/>
                  <a:gdLst/>
                  <a:ahLst/>
                  <a:cxnLst/>
                  <a:rect l="l" t="t" r="r" b="b"/>
                  <a:pathLst>
                    <a:path w="8538" h="16372" extrusionOk="0">
                      <a:moveTo>
                        <a:pt x="0" y="1"/>
                      </a:moveTo>
                      <a:lnTo>
                        <a:pt x="0" y="16371"/>
                      </a:lnTo>
                      <a:lnTo>
                        <a:pt x="8538" y="16371"/>
                      </a:lnTo>
                      <a:lnTo>
                        <a:pt x="85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 name="Google Shape;410;p8"/>
                <p:cNvSpPr/>
                <p:nvPr/>
              </p:nvSpPr>
              <p:spPr>
                <a:xfrm rot="-5400000">
                  <a:off x="1097969" y="-212008"/>
                  <a:ext cx="462098" cy="886094"/>
                </a:xfrm>
                <a:custGeom>
                  <a:avLst/>
                  <a:gdLst/>
                  <a:ahLst/>
                  <a:cxnLst/>
                  <a:rect l="l" t="t" r="r" b="b"/>
                  <a:pathLst>
                    <a:path w="8538" h="16372" extrusionOk="0">
                      <a:moveTo>
                        <a:pt x="0" y="1"/>
                      </a:moveTo>
                      <a:lnTo>
                        <a:pt x="0" y="16371"/>
                      </a:lnTo>
                      <a:lnTo>
                        <a:pt x="85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 name="Google Shape;411;p8"/>
                <p:cNvSpPr/>
                <p:nvPr/>
              </p:nvSpPr>
              <p:spPr>
                <a:xfrm rot="-5400000">
                  <a:off x="1097942" y="250052"/>
                  <a:ext cx="462152" cy="886094"/>
                </a:xfrm>
                <a:custGeom>
                  <a:avLst/>
                  <a:gdLst/>
                  <a:ahLst/>
                  <a:cxnLst/>
                  <a:rect l="l" t="t" r="r" b="b"/>
                  <a:pathLst>
                    <a:path w="8539" h="16372" extrusionOk="0">
                      <a:moveTo>
                        <a:pt x="0" y="1"/>
                      </a:moveTo>
                      <a:lnTo>
                        <a:pt x="0" y="16371"/>
                      </a:lnTo>
                      <a:lnTo>
                        <a:pt x="8538" y="16371"/>
                      </a:lnTo>
                      <a:lnTo>
                        <a:pt x="85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 name="Google Shape;412;p8"/>
                <p:cNvSpPr/>
                <p:nvPr/>
              </p:nvSpPr>
              <p:spPr>
                <a:xfrm rot="-5400000">
                  <a:off x="1097942" y="250052"/>
                  <a:ext cx="462152" cy="886094"/>
                </a:xfrm>
                <a:custGeom>
                  <a:avLst/>
                  <a:gdLst/>
                  <a:ahLst/>
                  <a:cxnLst/>
                  <a:rect l="l" t="t" r="r" b="b"/>
                  <a:pathLst>
                    <a:path w="8539" h="16372" extrusionOk="0">
                      <a:moveTo>
                        <a:pt x="0" y="1"/>
                      </a:moveTo>
                      <a:lnTo>
                        <a:pt x="8538" y="16371"/>
                      </a:lnTo>
                      <a:lnTo>
                        <a:pt x="85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13" name="Google Shape;413;p8"/>
              <p:cNvSpPr/>
              <p:nvPr/>
            </p:nvSpPr>
            <p:spPr>
              <a:xfrm rot="-5400000">
                <a:off x="4733837" y="263675"/>
                <a:ext cx="723900" cy="1968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414" name="Google Shape;414;p8"/>
              <p:cNvSpPr/>
              <p:nvPr/>
            </p:nvSpPr>
            <p:spPr>
              <a:xfrm rot="-5400000">
                <a:off x="5062116" y="602477"/>
                <a:ext cx="67500" cy="6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415" name="Google Shape;415;p8"/>
              <p:cNvSpPr/>
              <p:nvPr/>
            </p:nvSpPr>
            <p:spPr>
              <a:xfrm rot="-5400000">
                <a:off x="5062116" y="465384"/>
                <a:ext cx="67500" cy="6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416" name="Google Shape;416;p8"/>
              <p:cNvSpPr/>
              <p:nvPr/>
            </p:nvSpPr>
            <p:spPr>
              <a:xfrm rot="-5400000">
                <a:off x="5062116" y="328291"/>
                <a:ext cx="67500" cy="6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417" name="Google Shape;417;p8"/>
              <p:cNvSpPr/>
              <p:nvPr/>
            </p:nvSpPr>
            <p:spPr>
              <a:xfrm rot="-5400000">
                <a:off x="5062116" y="191197"/>
                <a:ext cx="67500" cy="6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418" name="Google Shape;418;p8"/>
              <p:cNvSpPr/>
              <p:nvPr/>
            </p:nvSpPr>
            <p:spPr>
              <a:xfrm rot="-5400000">
                <a:off x="5062116" y="54104"/>
                <a:ext cx="67500" cy="6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419" name="Google Shape;419;p8"/>
              <p:cNvGrpSpPr/>
              <p:nvPr/>
            </p:nvGrpSpPr>
            <p:grpSpPr>
              <a:xfrm>
                <a:off x="3609563" y="0"/>
                <a:ext cx="1387881" cy="723822"/>
                <a:chOff x="0" y="-10"/>
                <a:chExt cx="1772064" cy="924185"/>
              </a:xfrm>
            </p:grpSpPr>
            <p:sp>
              <p:nvSpPr>
                <p:cNvPr id="420" name="Google Shape;420;p8"/>
                <p:cNvSpPr/>
                <p:nvPr/>
              </p:nvSpPr>
              <p:spPr>
                <a:xfrm rot="-5400000">
                  <a:off x="211944" y="250079"/>
                  <a:ext cx="462152" cy="886039"/>
                </a:xfrm>
                <a:custGeom>
                  <a:avLst/>
                  <a:gdLst/>
                  <a:ahLst/>
                  <a:cxnLst/>
                  <a:rect l="l" t="t" r="r" b="b"/>
                  <a:pathLst>
                    <a:path w="8539" h="16371" extrusionOk="0">
                      <a:moveTo>
                        <a:pt x="0" y="0"/>
                      </a:moveTo>
                      <a:lnTo>
                        <a:pt x="0" y="16371"/>
                      </a:lnTo>
                      <a:lnTo>
                        <a:pt x="8538" y="16371"/>
                      </a:lnTo>
                      <a:lnTo>
                        <a:pt x="8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 name="Google Shape;421;p8"/>
                <p:cNvSpPr/>
                <p:nvPr/>
              </p:nvSpPr>
              <p:spPr>
                <a:xfrm rot="-5400000">
                  <a:off x="211944" y="250079"/>
                  <a:ext cx="462152" cy="886039"/>
                </a:xfrm>
                <a:custGeom>
                  <a:avLst/>
                  <a:gdLst/>
                  <a:ahLst/>
                  <a:cxnLst/>
                  <a:rect l="l" t="t" r="r" b="b"/>
                  <a:pathLst>
                    <a:path w="8539" h="16371" extrusionOk="0">
                      <a:moveTo>
                        <a:pt x="8538" y="0"/>
                      </a:moveTo>
                      <a:lnTo>
                        <a:pt x="0" y="16371"/>
                      </a:lnTo>
                      <a:lnTo>
                        <a:pt x="8538" y="16371"/>
                      </a:lnTo>
                      <a:lnTo>
                        <a:pt x="85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 name="Google Shape;422;p8"/>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85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 name="Google Shape;423;p8"/>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 name="Google Shape;424;p8"/>
                <p:cNvSpPr/>
                <p:nvPr/>
              </p:nvSpPr>
              <p:spPr>
                <a:xfrm rot="-5400000">
                  <a:off x="1097969" y="-212008"/>
                  <a:ext cx="462098" cy="886094"/>
                </a:xfrm>
                <a:custGeom>
                  <a:avLst/>
                  <a:gdLst/>
                  <a:ahLst/>
                  <a:cxnLst/>
                  <a:rect l="l" t="t" r="r" b="b"/>
                  <a:pathLst>
                    <a:path w="8538" h="16372" extrusionOk="0">
                      <a:moveTo>
                        <a:pt x="0" y="1"/>
                      </a:moveTo>
                      <a:lnTo>
                        <a:pt x="0" y="16371"/>
                      </a:lnTo>
                      <a:lnTo>
                        <a:pt x="8538" y="16371"/>
                      </a:lnTo>
                      <a:lnTo>
                        <a:pt x="85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 name="Google Shape;425;p8"/>
                <p:cNvSpPr/>
                <p:nvPr/>
              </p:nvSpPr>
              <p:spPr>
                <a:xfrm rot="-5400000">
                  <a:off x="1097969" y="-212008"/>
                  <a:ext cx="462098" cy="886094"/>
                </a:xfrm>
                <a:custGeom>
                  <a:avLst/>
                  <a:gdLst/>
                  <a:ahLst/>
                  <a:cxnLst/>
                  <a:rect l="l" t="t" r="r" b="b"/>
                  <a:pathLst>
                    <a:path w="8538" h="16372" extrusionOk="0">
                      <a:moveTo>
                        <a:pt x="0" y="1"/>
                      </a:moveTo>
                      <a:lnTo>
                        <a:pt x="0" y="16371"/>
                      </a:lnTo>
                      <a:lnTo>
                        <a:pt x="85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 name="Google Shape;426;p8"/>
                <p:cNvSpPr/>
                <p:nvPr/>
              </p:nvSpPr>
              <p:spPr>
                <a:xfrm rot="-5400000">
                  <a:off x="1097942" y="250052"/>
                  <a:ext cx="462152" cy="886094"/>
                </a:xfrm>
                <a:custGeom>
                  <a:avLst/>
                  <a:gdLst/>
                  <a:ahLst/>
                  <a:cxnLst/>
                  <a:rect l="l" t="t" r="r" b="b"/>
                  <a:pathLst>
                    <a:path w="8539" h="16372" extrusionOk="0">
                      <a:moveTo>
                        <a:pt x="0" y="1"/>
                      </a:moveTo>
                      <a:lnTo>
                        <a:pt x="0" y="16371"/>
                      </a:lnTo>
                      <a:lnTo>
                        <a:pt x="8538" y="16371"/>
                      </a:lnTo>
                      <a:lnTo>
                        <a:pt x="85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 name="Google Shape;427;p8"/>
                <p:cNvSpPr/>
                <p:nvPr/>
              </p:nvSpPr>
              <p:spPr>
                <a:xfrm rot="-5400000">
                  <a:off x="1097942" y="250052"/>
                  <a:ext cx="462152" cy="886094"/>
                </a:xfrm>
                <a:custGeom>
                  <a:avLst/>
                  <a:gdLst/>
                  <a:ahLst/>
                  <a:cxnLst/>
                  <a:rect l="l" t="t" r="r" b="b"/>
                  <a:pathLst>
                    <a:path w="8539" h="16372" extrusionOk="0">
                      <a:moveTo>
                        <a:pt x="0" y="1"/>
                      </a:moveTo>
                      <a:lnTo>
                        <a:pt x="8538" y="16371"/>
                      </a:lnTo>
                      <a:lnTo>
                        <a:pt x="85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28" name="Google Shape;428;p8"/>
              <p:cNvGrpSpPr/>
              <p:nvPr/>
            </p:nvGrpSpPr>
            <p:grpSpPr>
              <a:xfrm>
                <a:off x="833925" y="0"/>
                <a:ext cx="1387881" cy="723822"/>
                <a:chOff x="0" y="-10"/>
                <a:chExt cx="1772064" cy="924185"/>
              </a:xfrm>
            </p:grpSpPr>
            <p:sp>
              <p:nvSpPr>
                <p:cNvPr id="429" name="Google Shape;429;p8"/>
                <p:cNvSpPr/>
                <p:nvPr/>
              </p:nvSpPr>
              <p:spPr>
                <a:xfrm rot="-5400000">
                  <a:off x="211944" y="250079"/>
                  <a:ext cx="462152" cy="886039"/>
                </a:xfrm>
                <a:custGeom>
                  <a:avLst/>
                  <a:gdLst/>
                  <a:ahLst/>
                  <a:cxnLst/>
                  <a:rect l="l" t="t" r="r" b="b"/>
                  <a:pathLst>
                    <a:path w="8539" h="16371" extrusionOk="0">
                      <a:moveTo>
                        <a:pt x="0" y="0"/>
                      </a:moveTo>
                      <a:lnTo>
                        <a:pt x="0" y="16371"/>
                      </a:lnTo>
                      <a:lnTo>
                        <a:pt x="8538" y="16371"/>
                      </a:lnTo>
                      <a:lnTo>
                        <a:pt x="8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 name="Google Shape;430;p8"/>
                <p:cNvSpPr/>
                <p:nvPr/>
              </p:nvSpPr>
              <p:spPr>
                <a:xfrm rot="-5400000">
                  <a:off x="211944" y="250079"/>
                  <a:ext cx="462152" cy="886039"/>
                </a:xfrm>
                <a:custGeom>
                  <a:avLst/>
                  <a:gdLst/>
                  <a:ahLst/>
                  <a:cxnLst/>
                  <a:rect l="l" t="t" r="r" b="b"/>
                  <a:pathLst>
                    <a:path w="8539" h="16371" extrusionOk="0">
                      <a:moveTo>
                        <a:pt x="8538" y="0"/>
                      </a:moveTo>
                      <a:lnTo>
                        <a:pt x="0" y="16371"/>
                      </a:lnTo>
                      <a:lnTo>
                        <a:pt x="8538" y="16371"/>
                      </a:lnTo>
                      <a:lnTo>
                        <a:pt x="85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 name="Google Shape;431;p8"/>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85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 name="Google Shape;432;p8"/>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 name="Google Shape;433;p8"/>
                <p:cNvSpPr/>
                <p:nvPr/>
              </p:nvSpPr>
              <p:spPr>
                <a:xfrm rot="-5400000">
                  <a:off x="1097969" y="-212008"/>
                  <a:ext cx="462098" cy="886094"/>
                </a:xfrm>
                <a:custGeom>
                  <a:avLst/>
                  <a:gdLst/>
                  <a:ahLst/>
                  <a:cxnLst/>
                  <a:rect l="l" t="t" r="r" b="b"/>
                  <a:pathLst>
                    <a:path w="8538" h="16372" extrusionOk="0">
                      <a:moveTo>
                        <a:pt x="0" y="1"/>
                      </a:moveTo>
                      <a:lnTo>
                        <a:pt x="0" y="16371"/>
                      </a:lnTo>
                      <a:lnTo>
                        <a:pt x="8538" y="16371"/>
                      </a:lnTo>
                      <a:lnTo>
                        <a:pt x="85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 name="Google Shape;434;p8"/>
                <p:cNvSpPr/>
                <p:nvPr/>
              </p:nvSpPr>
              <p:spPr>
                <a:xfrm rot="-5400000">
                  <a:off x="1097969" y="-212008"/>
                  <a:ext cx="462098" cy="886094"/>
                </a:xfrm>
                <a:custGeom>
                  <a:avLst/>
                  <a:gdLst/>
                  <a:ahLst/>
                  <a:cxnLst/>
                  <a:rect l="l" t="t" r="r" b="b"/>
                  <a:pathLst>
                    <a:path w="8538" h="16372" extrusionOk="0">
                      <a:moveTo>
                        <a:pt x="0" y="1"/>
                      </a:moveTo>
                      <a:lnTo>
                        <a:pt x="0" y="16371"/>
                      </a:lnTo>
                      <a:lnTo>
                        <a:pt x="85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 name="Google Shape;435;p8"/>
                <p:cNvSpPr/>
                <p:nvPr/>
              </p:nvSpPr>
              <p:spPr>
                <a:xfrm rot="-5400000">
                  <a:off x="1097942" y="250052"/>
                  <a:ext cx="462152" cy="886094"/>
                </a:xfrm>
                <a:custGeom>
                  <a:avLst/>
                  <a:gdLst/>
                  <a:ahLst/>
                  <a:cxnLst/>
                  <a:rect l="l" t="t" r="r" b="b"/>
                  <a:pathLst>
                    <a:path w="8539" h="16372" extrusionOk="0">
                      <a:moveTo>
                        <a:pt x="0" y="1"/>
                      </a:moveTo>
                      <a:lnTo>
                        <a:pt x="0" y="16371"/>
                      </a:lnTo>
                      <a:lnTo>
                        <a:pt x="8538" y="16371"/>
                      </a:lnTo>
                      <a:lnTo>
                        <a:pt x="85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 name="Google Shape;436;p8"/>
                <p:cNvSpPr/>
                <p:nvPr/>
              </p:nvSpPr>
              <p:spPr>
                <a:xfrm rot="-5400000">
                  <a:off x="1097942" y="250052"/>
                  <a:ext cx="462152" cy="886094"/>
                </a:xfrm>
                <a:custGeom>
                  <a:avLst/>
                  <a:gdLst/>
                  <a:ahLst/>
                  <a:cxnLst/>
                  <a:rect l="l" t="t" r="r" b="b"/>
                  <a:pathLst>
                    <a:path w="8539" h="16372" extrusionOk="0">
                      <a:moveTo>
                        <a:pt x="0" y="1"/>
                      </a:moveTo>
                      <a:lnTo>
                        <a:pt x="8538" y="16371"/>
                      </a:lnTo>
                      <a:lnTo>
                        <a:pt x="85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437" name="Google Shape;437;p8"/>
            <p:cNvGrpSpPr/>
            <p:nvPr/>
          </p:nvGrpSpPr>
          <p:grpSpPr>
            <a:xfrm>
              <a:off x="3775600" y="50650"/>
              <a:ext cx="5377298" cy="576250"/>
              <a:chOff x="3775600" y="50650"/>
              <a:chExt cx="5377298" cy="576250"/>
            </a:xfrm>
          </p:grpSpPr>
          <p:sp>
            <p:nvSpPr>
              <p:cNvPr id="438" name="Google Shape;438;p8"/>
              <p:cNvSpPr/>
              <p:nvPr/>
            </p:nvSpPr>
            <p:spPr>
              <a:xfrm rot="-5400000">
                <a:off x="6450400" y="-2624150"/>
                <a:ext cx="27600" cy="53772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439" name="Google Shape;439;p8"/>
              <p:cNvGrpSpPr/>
              <p:nvPr/>
            </p:nvGrpSpPr>
            <p:grpSpPr>
              <a:xfrm>
                <a:off x="7372098" y="114200"/>
                <a:ext cx="1780800" cy="512700"/>
                <a:chOff x="7372098" y="114200"/>
                <a:chExt cx="1780800" cy="512700"/>
              </a:xfrm>
            </p:grpSpPr>
            <p:sp>
              <p:nvSpPr>
                <p:cNvPr id="440" name="Google Shape;440;p8"/>
                <p:cNvSpPr/>
                <p:nvPr/>
              </p:nvSpPr>
              <p:spPr>
                <a:xfrm rot="-5400000">
                  <a:off x="8006148" y="-519850"/>
                  <a:ext cx="512700" cy="17808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441" name="Google Shape;441;p8"/>
                <p:cNvGrpSpPr/>
                <p:nvPr/>
              </p:nvGrpSpPr>
              <p:grpSpPr>
                <a:xfrm rot="-5400000">
                  <a:off x="7615707" y="215767"/>
                  <a:ext cx="309733" cy="309733"/>
                  <a:chOff x="86625" y="1716050"/>
                  <a:chExt cx="252000" cy="252000"/>
                </a:xfrm>
              </p:grpSpPr>
              <p:sp>
                <p:nvSpPr>
                  <p:cNvPr id="442" name="Google Shape;442;p8"/>
                  <p:cNvSpPr/>
                  <p:nvPr/>
                </p:nvSpPr>
                <p:spPr>
                  <a:xfrm>
                    <a:off x="86625" y="1716050"/>
                    <a:ext cx="252000" cy="252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443" name="Google Shape;443;p8"/>
                  <p:cNvSpPr/>
                  <p:nvPr/>
                </p:nvSpPr>
                <p:spPr>
                  <a:xfrm>
                    <a:off x="123825" y="1753250"/>
                    <a:ext cx="177600" cy="177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444" name="Google Shape;444;p8"/>
                  <p:cNvSpPr/>
                  <p:nvPr/>
                </p:nvSpPr>
                <p:spPr>
                  <a:xfrm>
                    <a:off x="171375" y="1800950"/>
                    <a:ext cx="82500" cy="82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445" name="Google Shape;445;p8"/>
                <p:cNvGrpSpPr/>
                <p:nvPr/>
              </p:nvGrpSpPr>
              <p:grpSpPr>
                <a:xfrm rot="-5400000">
                  <a:off x="8124903" y="215767"/>
                  <a:ext cx="309733" cy="309733"/>
                  <a:chOff x="86625" y="1716050"/>
                  <a:chExt cx="252000" cy="252000"/>
                </a:xfrm>
              </p:grpSpPr>
              <p:sp>
                <p:nvSpPr>
                  <p:cNvPr id="446" name="Google Shape;446;p8"/>
                  <p:cNvSpPr/>
                  <p:nvPr/>
                </p:nvSpPr>
                <p:spPr>
                  <a:xfrm>
                    <a:off x="86625" y="1716050"/>
                    <a:ext cx="252000" cy="252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447" name="Google Shape;447;p8"/>
                  <p:cNvSpPr/>
                  <p:nvPr/>
                </p:nvSpPr>
                <p:spPr>
                  <a:xfrm>
                    <a:off x="123825" y="1753250"/>
                    <a:ext cx="177600" cy="177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448" name="Google Shape;448;p8"/>
                  <p:cNvSpPr/>
                  <p:nvPr/>
                </p:nvSpPr>
                <p:spPr>
                  <a:xfrm>
                    <a:off x="171375" y="1800950"/>
                    <a:ext cx="82500" cy="82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449" name="Google Shape;449;p8"/>
                <p:cNvGrpSpPr/>
                <p:nvPr/>
              </p:nvGrpSpPr>
              <p:grpSpPr>
                <a:xfrm rot="-5400000">
                  <a:off x="8634100" y="215767"/>
                  <a:ext cx="309733" cy="309733"/>
                  <a:chOff x="86625" y="1716050"/>
                  <a:chExt cx="252000" cy="252000"/>
                </a:xfrm>
              </p:grpSpPr>
              <p:sp>
                <p:nvSpPr>
                  <p:cNvPr id="450" name="Google Shape;450;p8"/>
                  <p:cNvSpPr/>
                  <p:nvPr/>
                </p:nvSpPr>
                <p:spPr>
                  <a:xfrm>
                    <a:off x="86625" y="1716050"/>
                    <a:ext cx="252000" cy="252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451" name="Google Shape;451;p8"/>
                  <p:cNvSpPr/>
                  <p:nvPr/>
                </p:nvSpPr>
                <p:spPr>
                  <a:xfrm>
                    <a:off x="123825" y="1753250"/>
                    <a:ext cx="177600" cy="177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452" name="Google Shape;452;p8"/>
                  <p:cNvSpPr/>
                  <p:nvPr/>
                </p:nvSpPr>
                <p:spPr>
                  <a:xfrm>
                    <a:off x="171375" y="1800950"/>
                    <a:ext cx="82500" cy="82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sp>
            <p:nvSpPr>
              <p:cNvPr id="453" name="Google Shape;453;p8"/>
              <p:cNvSpPr/>
              <p:nvPr/>
            </p:nvSpPr>
            <p:spPr>
              <a:xfrm rot="-5400000">
                <a:off x="5299750" y="-1409950"/>
                <a:ext cx="512700" cy="35610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454" name="Google Shape;454;p8"/>
              <p:cNvSpPr/>
              <p:nvPr/>
            </p:nvSpPr>
            <p:spPr>
              <a:xfrm>
                <a:off x="4881199" y="247696"/>
                <a:ext cx="35473" cy="245888"/>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 name="Google Shape;455;p8"/>
              <p:cNvSpPr/>
              <p:nvPr/>
            </p:nvSpPr>
            <p:spPr>
              <a:xfrm>
                <a:off x="4775991" y="247696"/>
                <a:ext cx="34899" cy="245888"/>
              </a:xfrm>
              <a:custGeom>
                <a:avLst/>
                <a:gdLst/>
                <a:ahLst/>
                <a:cxnLst/>
                <a:rect l="l" t="t" r="r" b="b"/>
                <a:pathLst>
                  <a:path w="1096" h="7722" extrusionOk="0">
                    <a:moveTo>
                      <a:pt x="0" y="0"/>
                    </a:moveTo>
                    <a:lnTo>
                      <a:pt x="0" y="7721"/>
                    </a:lnTo>
                    <a:lnTo>
                      <a:pt x="1095" y="7721"/>
                    </a:lnTo>
                    <a:lnTo>
                      <a:pt x="10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 name="Google Shape;456;p8"/>
              <p:cNvSpPr/>
              <p:nvPr/>
            </p:nvSpPr>
            <p:spPr>
              <a:xfrm>
                <a:off x="4670211" y="247696"/>
                <a:ext cx="35473" cy="245888"/>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 name="Google Shape;457;p8"/>
              <p:cNvSpPr/>
              <p:nvPr/>
            </p:nvSpPr>
            <p:spPr>
              <a:xfrm>
                <a:off x="5068985" y="352872"/>
                <a:ext cx="246493" cy="35504"/>
              </a:xfrm>
              <a:custGeom>
                <a:avLst/>
                <a:gdLst/>
                <a:ahLst/>
                <a:cxnLst/>
                <a:rect l="l" t="t" r="r" b="b"/>
                <a:pathLst>
                  <a:path w="7741" h="1115" extrusionOk="0">
                    <a:moveTo>
                      <a:pt x="1" y="1"/>
                    </a:moveTo>
                    <a:lnTo>
                      <a:pt x="1" y="1115"/>
                    </a:lnTo>
                    <a:lnTo>
                      <a:pt x="7740" y="1115"/>
                    </a:lnTo>
                    <a:lnTo>
                      <a:pt x="77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 name="Google Shape;458;p8"/>
              <p:cNvSpPr/>
              <p:nvPr/>
            </p:nvSpPr>
            <p:spPr>
              <a:xfrm>
                <a:off x="5069572" y="247696"/>
                <a:ext cx="246493" cy="34899"/>
              </a:xfrm>
              <a:custGeom>
                <a:avLst/>
                <a:gdLst/>
                <a:ahLst/>
                <a:cxnLst/>
                <a:rect l="l" t="t" r="r" b="b"/>
                <a:pathLst>
                  <a:path w="7741" h="1096" extrusionOk="0">
                    <a:moveTo>
                      <a:pt x="1" y="0"/>
                    </a:moveTo>
                    <a:lnTo>
                      <a:pt x="1" y="1095"/>
                    </a:lnTo>
                    <a:lnTo>
                      <a:pt x="7740" y="1095"/>
                    </a:lnTo>
                    <a:lnTo>
                      <a:pt x="7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 name="Google Shape;459;p8"/>
              <p:cNvSpPr/>
              <p:nvPr/>
            </p:nvSpPr>
            <p:spPr>
              <a:xfrm>
                <a:off x="6407359" y="247696"/>
                <a:ext cx="35504" cy="245888"/>
              </a:xfrm>
              <a:custGeom>
                <a:avLst/>
                <a:gdLst/>
                <a:ahLst/>
                <a:cxnLst/>
                <a:rect l="l" t="t" r="r" b="b"/>
                <a:pathLst>
                  <a:path w="1115" h="7722" extrusionOk="0">
                    <a:moveTo>
                      <a:pt x="1" y="0"/>
                    </a:moveTo>
                    <a:lnTo>
                      <a:pt x="1" y="7721"/>
                    </a:lnTo>
                    <a:lnTo>
                      <a:pt x="1115" y="7721"/>
                    </a:lnTo>
                    <a:lnTo>
                      <a:pt x="1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 name="Google Shape;460;p8"/>
              <p:cNvSpPr/>
              <p:nvPr/>
            </p:nvSpPr>
            <p:spPr>
              <a:xfrm>
                <a:off x="6302184" y="247696"/>
                <a:ext cx="34899" cy="245888"/>
              </a:xfrm>
              <a:custGeom>
                <a:avLst/>
                <a:gdLst/>
                <a:ahLst/>
                <a:cxnLst/>
                <a:rect l="l" t="t" r="r" b="b"/>
                <a:pathLst>
                  <a:path w="1096" h="7722" extrusionOk="0">
                    <a:moveTo>
                      <a:pt x="0" y="0"/>
                    </a:moveTo>
                    <a:lnTo>
                      <a:pt x="0" y="7721"/>
                    </a:lnTo>
                    <a:lnTo>
                      <a:pt x="1095" y="7721"/>
                    </a:lnTo>
                    <a:lnTo>
                      <a:pt x="10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 name="Google Shape;461;p8"/>
              <p:cNvSpPr/>
              <p:nvPr/>
            </p:nvSpPr>
            <p:spPr>
              <a:xfrm>
                <a:off x="6196371" y="247696"/>
                <a:ext cx="35504" cy="245888"/>
              </a:xfrm>
              <a:custGeom>
                <a:avLst/>
                <a:gdLst/>
                <a:ahLst/>
                <a:cxnLst/>
                <a:rect l="l" t="t" r="r" b="b"/>
                <a:pathLst>
                  <a:path w="1115" h="7722" extrusionOk="0">
                    <a:moveTo>
                      <a:pt x="1" y="0"/>
                    </a:moveTo>
                    <a:lnTo>
                      <a:pt x="1"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 name="Google Shape;462;p8"/>
              <p:cNvSpPr/>
              <p:nvPr/>
            </p:nvSpPr>
            <p:spPr>
              <a:xfrm>
                <a:off x="5832097" y="352872"/>
                <a:ext cx="246461" cy="35504"/>
              </a:xfrm>
              <a:custGeom>
                <a:avLst/>
                <a:gdLst/>
                <a:ahLst/>
                <a:cxnLst/>
                <a:rect l="l" t="t" r="r" b="b"/>
                <a:pathLst>
                  <a:path w="7740" h="1115" extrusionOk="0">
                    <a:moveTo>
                      <a:pt x="0" y="1"/>
                    </a:moveTo>
                    <a:lnTo>
                      <a:pt x="0" y="1115"/>
                    </a:lnTo>
                    <a:lnTo>
                      <a:pt x="7740" y="1115"/>
                    </a:lnTo>
                    <a:lnTo>
                      <a:pt x="77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 name="Google Shape;463;p8"/>
              <p:cNvSpPr/>
              <p:nvPr/>
            </p:nvSpPr>
            <p:spPr>
              <a:xfrm>
                <a:off x="5832685" y="247696"/>
                <a:ext cx="246461" cy="34899"/>
              </a:xfrm>
              <a:custGeom>
                <a:avLst/>
                <a:gdLst/>
                <a:ahLst/>
                <a:cxnLst/>
                <a:rect l="l" t="t" r="r" b="b"/>
                <a:pathLst>
                  <a:path w="7740" h="1096" extrusionOk="0">
                    <a:moveTo>
                      <a:pt x="0" y="0"/>
                    </a:moveTo>
                    <a:lnTo>
                      <a:pt x="0" y="1095"/>
                    </a:lnTo>
                    <a:lnTo>
                      <a:pt x="7740" y="1095"/>
                    </a:lnTo>
                    <a:lnTo>
                      <a:pt x="7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 name="Google Shape;464;p8"/>
              <p:cNvSpPr/>
              <p:nvPr/>
            </p:nvSpPr>
            <p:spPr>
              <a:xfrm>
                <a:off x="6559249" y="352872"/>
                <a:ext cx="246493" cy="35504"/>
              </a:xfrm>
              <a:custGeom>
                <a:avLst/>
                <a:gdLst/>
                <a:ahLst/>
                <a:cxnLst/>
                <a:rect l="l" t="t" r="r" b="b"/>
                <a:pathLst>
                  <a:path w="7741" h="1115" extrusionOk="0">
                    <a:moveTo>
                      <a:pt x="0" y="1"/>
                    </a:moveTo>
                    <a:lnTo>
                      <a:pt x="0" y="1115"/>
                    </a:lnTo>
                    <a:lnTo>
                      <a:pt x="7740" y="1115"/>
                    </a:lnTo>
                    <a:lnTo>
                      <a:pt x="77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 name="Google Shape;465;p8"/>
              <p:cNvSpPr/>
              <p:nvPr/>
            </p:nvSpPr>
            <p:spPr>
              <a:xfrm>
                <a:off x="6559837" y="247696"/>
                <a:ext cx="246493" cy="34899"/>
              </a:xfrm>
              <a:custGeom>
                <a:avLst/>
                <a:gdLst/>
                <a:ahLst/>
                <a:cxnLst/>
                <a:rect l="l" t="t" r="r" b="b"/>
                <a:pathLst>
                  <a:path w="7741" h="1096" extrusionOk="0">
                    <a:moveTo>
                      <a:pt x="0" y="0"/>
                    </a:moveTo>
                    <a:lnTo>
                      <a:pt x="0" y="1095"/>
                    </a:lnTo>
                    <a:lnTo>
                      <a:pt x="7740" y="1095"/>
                    </a:lnTo>
                    <a:lnTo>
                      <a:pt x="7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 name="Google Shape;466;p8"/>
              <p:cNvSpPr/>
              <p:nvPr/>
            </p:nvSpPr>
            <p:spPr>
              <a:xfrm>
                <a:off x="7169640" y="247696"/>
                <a:ext cx="35473" cy="245888"/>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 name="Google Shape;467;p8"/>
              <p:cNvSpPr/>
              <p:nvPr/>
            </p:nvSpPr>
            <p:spPr>
              <a:xfrm>
                <a:off x="7064432" y="247696"/>
                <a:ext cx="34899" cy="245888"/>
              </a:xfrm>
              <a:custGeom>
                <a:avLst/>
                <a:gdLst/>
                <a:ahLst/>
                <a:cxnLst/>
                <a:rect l="l" t="t" r="r" b="b"/>
                <a:pathLst>
                  <a:path w="1096" h="7722" extrusionOk="0">
                    <a:moveTo>
                      <a:pt x="0" y="0"/>
                    </a:moveTo>
                    <a:lnTo>
                      <a:pt x="0" y="7721"/>
                    </a:lnTo>
                    <a:lnTo>
                      <a:pt x="1096" y="7721"/>
                    </a:lnTo>
                    <a:lnTo>
                      <a:pt x="10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 name="Google Shape;468;p8"/>
              <p:cNvSpPr/>
              <p:nvPr/>
            </p:nvSpPr>
            <p:spPr>
              <a:xfrm>
                <a:off x="6958652" y="247696"/>
                <a:ext cx="35473" cy="245888"/>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 name="Google Shape;469;p8"/>
              <p:cNvSpPr/>
              <p:nvPr/>
            </p:nvSpPr>
            <p:spPr>
              <a:xfrm>
                <a:off x="5644279" y="247696"/>
                <a:ext cx="35504" cy="245888"/>
              </a:xfrm>
              <a:custGeom>
                <a:avLst/>
                <a:gdLst/>
                <a:ahLst/>
                <a:cxnLst/>
                <a:rect l="l" t="t" r="r" b="b"/>
                <a:pathLst>
                  <a:path w="1115" h="7722" extrusionOk="0">
                    <a:moveTo>
                      <a:pt x="1" y="0"/>
                    </a:moveTo>
                    <a:lnTo>
                      <a:pt x="1"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 name="Google Shape;470;p8"/>
              <p:cNvSpPr/>
              <p:nvPr/>
            </p:nvSpPr>
            <p:spPr>
              <a:xfrm>
                <a:off x="5539072" y="247696"/>
                <a:ext cx="34899" cy="245888"/>
              </a:xfrm>
              <a:custGeom>
                <a:avLst/>
                <a:gdLst/>
                <a:ahLst/>
                <a:cxnLst/>
                <a:rect l="l" t="t" r="r" b="b"/>
                <a:pathLst>
                  <a:path w="1096" h="7722" extrusionOk="0">
                    <a:moveTo>
                      <a:pt x="1" y="0"/>
                    </a:moveTo>
                    <a:lnTo>
                      <a:pt x="1" y="7721"/>
                    </a:lnTo>
                    <a:lnTo>
                      <a:pt x="1096" y="7721"/>
                    </a:lnTo>
                    <a:lnTo>
                      <a:pt x="10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 name="Google Shape;471;p8"/>
              <p:cNvSpPr/>
              <p:nvPr/>
            </p:nvSpPr>
            <p:spPr>
              <a:xfrm>
                <a:off x="5433291" y="247696"/>
                <a:ext cx="35504" cy="245888"/>
              </a:xfrm>
              <a:custGeom>
                <a:avLst/>
                <a:gdLst/>
                <a:ahLst/>
                <a:cxnLst/>
                <a:rect l="l" t="t" r="r" b="b"/>
                <a:pathLst>
                  <a:path w="1115"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 name="Google Shape;472;p8"/>
              <p:cNvSpPr/>
              <p:nvPr/>
            </p:nvSpPr>
            <p:spPr>
              <a:xfrm>
                <a:off x="4118099" y="247696"/>
                <a:ext cx="35473" cy="245888"/>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 name="Google Shape;473;p8"/>
              <p:cNvSpPr/>
              <p:nvPr/>
            </p:nvSpPr>
            <p:spPr>
              <a:xfrm>
                <a:off x="4012891" y="247696"/>
                <a:ext cx="34899" cy="245888"/>
              </a:xfrm>
              <a:custGeom>
                <a:avLst/>
                <a:gdLst/>
                <a:ahLst/>
                <a:cxnLst/>
                <a:rect l="l" t="t" r="r" b="b"/>
                <a:pathLst>
                  <a:path w="1096" h="7722" extrusionOk="0">
                    <a:moveTo>
                      <a:pt x="0" y="0"/>
                    </a:moveTo>
                    <a:lnTo>
                      <a:pt x="0" y="7721"/>
                    </a:lnTo>
                    <a:lnTo>
                      <a:pt x="1095" y="7721"/>
                    </a:lnTo>
                    <a:lnTo>
                      <a:pt x="10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 name="Google Shape;474;p8"/>
              <p:cNvSpPr/>
              <p:nvPr/>
            </p:nvSpPr>
            <p:spPr>
              <a:xfrm>
                <a:off x="3907111" y="247696"/>
                <a:ext cx="35473" cy="245888"/>
              </a:xfrm>
              <a:custGeom>
                <a:avLst/>
                <a:gdLst/>
                <a:ahLst/>
                <a:cxnLst/>
                <a:rect l="l" t="t" r="r" b="b"/>
                <a:pathLst>
                  <a:path w="1114" h="7722" extrusionOk="0">
                    <a:moveTo>
                      <a:pt x="0" y="0"/>
                    </a:moveTo>
                    <a:lnTo>
                      <a:pt x="0" y="7721"/>
                    </a:lnTo>
                    <a:lnTo>
                      <a:pt x="1114" y="7721"/>
                    </a:lnTo>
                    <a:lnTo>
                      <a:pt x="1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 name="Google Shape;475;p8"/>
              <p:cNvSpPr/>
              <p:nvPr/>
            </p:nvSpPr>
            <p:spPr>
              <a:xfrm>
                <a:off x="4305885" y="352872"/>
                <a:ext cx="246493" cy="35504"/>
              </a:xfrm>
              <a:custGeom>
                <a:avLst/>
                <a:gdLst/>
                <a:ahLst/>
                <a:cxnLst/>
                <a:rect l="l" t="t" r="r" b="b"/>
                <a:pathLst>
                  <a:path w="7741" h="1115" extrusionOk="0">
                    <a:moveTo>
                      <a:pt x="1" y="1"/>
                    </a:moveTo>
                    <a:lnTo>
                      <a:pt x="1" y="1115"/>
                    </a:lnTo>
                    <a:lnTo>
                      <a:pt x="7740" y="1115"/>
                    </a:lnTo>
                    <a:lnTo>
                      <a:pt x="77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 name="Google Shape;476;p8"/>
              <p:cNvSpPr/>
              <p:nvPr/>
            </p:nvSpPr>
            <p:spPr>
              <a:xfrm>
                <a:off x="4306472" y="247696"/>
                <a:ext cx="246493" cy="34899"/>
              </a:xfrm>
              <a:custGeom>
                <a:avLst/>
                <a:gdLst/>
                <a:ahLst/>
                <a:cxnLst/>
                <a:rect l="l" t="t" r="r" b="b"/>
                <a:pathLst>
                  <a:path w="7741" h="1096" extrusionOk="0">
                    <a:moveTo>
                      <a:pt x="1" y="0"/>
                    </a:moveTo>
                    <a:lnTo>
                      <a:pt x="1" y="1095"/>
                    </a:lnTo>
                    <a:lnTo>
                      <a:pt x="7740" y="1095"/>
                    </a:lnTo>
                    <a:lnTo>
                      <a:pt x="7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77" name="Google Shape;477;p8"/>
            <p:cNvGrpSpPr/>
            <p:nvPr/>
          </p:nvGrpSpPr>
          <p:grpSpPr>
            <a:xfrm>
              <a:off x="5368440" y="4516588"/>
              <a:ext cx="3775551" cy="626933"/>
              <a:chOff x="833925" y="0"/>
              <a:chExt cx="4360263" cy="724025"/>
            </a:xfrm>
          </p:grpSpPr>
          <p:grpSp>
            <p:nvGrpSpPr>
              <p:cNvPr id="478" name="Google Shape;478;p8"/>
              <p:cNvGrpSpPr/>
              <p:nvPr/>
            </p:nvGrpSpPr>
            <p:grpSpPr>
              <a:xfrm>
                <a:off x="2221738" y="0"/>
                <a:ext cx="1387881" cy="723822"/>
                <a:chOff x="0" y="-10"/>
                <a:chExt cx="1772064" cy="924185"/>
              </a:xfrm>
            </p:grpSpPr>
            <p:sp>
              <p:nvSpPr>
                <p:cNvPr id="479" name="Google Shape;479;p8"/>
                <p:cNvSpPr/>
                <p:nvPr/>
              </p:nvSpPr>
              <p:spPr>
                <a:xfrm rot="-5400000">
                  <a:off x="211944" y="250079"/>
                  <a:ext cx="462152" cy="886039"/>
                </a:xfrm>
                <a:custGeom>
                  <a:avLst/>
                  <a:gdLst/>
                  <a:ahLst/>
                  <a:cxnLst/>
                  <a:rect l="l" t="t" r="r" b="b"/>
                  <a:pathLst>
                    <a:path w="8539" h="16371" extrusionOk="0">
                      <a:moveTo>
                        <a:pt x="0" y="0"/>
                      </a:moveTo>
                      <a:lnTo>
                        <a:pt x="0" y="16371"/>
                      </a:lnTo>
                      <a:lnTo>
                        <a:pt x="8538" y="16371"/>
                      </a:lnTo>
                      <a:lnTo>
                        <a:pt x="8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0" name="Google Shape;480;p8"/>
                <p:cNvSpPr/>
                <p:nvPr/>
              </p:nvSpPr>
              <p:spPr>
                <a:xfrm rot="-5400000">
                  <a:off x="211944" y="250079"/>
                  <a:ext cx="462152" cy="886039"/>
                </a:xfrm>
                <a:custGeom>
                  <a:avLst/>
                  <a:gdLst/>
                  <a:ahLst/>
                  <a:cxnLst/>
                  <a:rect l="l" t="t" r="r" b="b"/>
                  <a:pathLst>
                    <a:path w="8539" h="16371" extrusionOk="0">
                      <a:moveTo>
                        <a:pt x="8538" y="0"/>
                      </a:moveTo>
                      <a:lnTo>
                        <a:pt x="0" y="16371"/>
                      </a:lnTo>
                      <a:lnTo>
                        <a:pt x="8538" y="16371"/>
                      </a:lnTo>
                      <a:lnTo>
                        <a:pt x="85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1" name="Google Shape;481;p8"/>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85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2" name="Google Shape;482;p8"/>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3" name="Google Shape;483;p8"/>
                <p:cNvSpPr/>
                <p:nvPr/>
              </p:nvSpPr>
              <p:spPr>
                <a:xfrm rot="-5400000">
                  <a:off x="1097969" y="-212008"/>
                  <a:ext cx="462098" cy="886094"/>
                </a:xfrm>
                <a:custGeom>
                  <a:avLst/>
                  <a:gdLst/>
                  <a:ahLst/>
                  <a:cxnLst/>
                  <a:rect l="l" t="t" r="r" b="b"/>
                  <a:pathLst>
                    <a:path w="8538" h="16372" extrusionOk="0">
                      <a:moveTo>
                        <a:pt x="0" y="1"/>
                      </a:moveTo>
                      <a:lnTo>
                        <a:pt x="0" y="16371"/>
                      </a:lnTo>
                      <a:lnTo>
                        <a:pt x="8538" y="16371"/>
                      </a:lnTo>
                      <a:lnTo>
                        <a:pt x="85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4" name="Google Shape;484;p8"/>
                <p:cNvSpPr/>
                <p:nvPr/>
              </p:nvSpPr>
              <p:spPr>
                <a:xfrm rot="-5400000">
                  <a:off x="1097969" y="-212008"/>
                  <a:ext cx="462098" cy="886094"/>
                </a:xfrm>
                <a:custGeom>
                  <a:avLst/>
                  <a:gdLst/>
                  <a:ahLst/>
                  <a:cxnLst/>
                  <a:rect l="l" t="t" r="r" b="b"/>
                  <a:pathLst>
                    <a:path w="8538" h="16372" extrusionOk="0">
                      <a:moveTo>
                        <a:pt x="0" y="1"/>
                      </a:moveTo>
                      <a:lnTo>
                        <a:pt x="0" y="16371"/>
                      </a:lnTo>
                      <a:lnTo>
                        <a:pt x="85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5" name="Google Shape;485;p8"/>
                <p:cNvSpPr/>
                <p:nvPr/>
              </p:nvSpPr>
              <p:spPr>
                <a:xfrm rot="-5400000">
                  <a:off x="1097942" y="250052"/>
                  <a:ext cx="462152" cy="886094"/>
                </a:xfrm>
                <a:custGeom>
                  <a:avLst/>
                  <a:gdLst/>
                  <a:ahLst/>
                  <a:cxnLst/>
                  <a:rect l="l" t="t" r="r" b="b"/>
                  <a:pathLst>
                    <a:path w="8539" h="16372" extrusionOk="0">
                      <a:moveTo>
                        <a:pt x="0" y="1"/>
                      </a:moveTo>
                      <a:lnTo>
                        <a:pt x="0" y="16371"/>
                      </a:lnTo>
                      <a:lnTo>
                        <a:pt x="8538" y="16371"/>
                      </a:lnTo>
                      <a:lnTo>
                        <a:pt x="85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6" name="Google Shape;486;p8"/>
                <p:cNvSpPr/>
                <p:nvPr/>
              </p:nvSpPr>
              <p:spPr>
                <a:xfrm rot="-5400000">
                  <a:off x="1097942" y="250052"/>
                  <a:ext cx="462152" cy="886094"/>
                </a:xfrm>
                <a:custGeom>
                  <a:avLst/>
                  <a:gdLst/>
                  <a:ahLst/>
                  <a:cxnLst/>
                  <a:rect l="l" t="t" r="r" b="b"/>
                  <a:pathLst>
                    <a:path w="8539" h="16372" extrusionOk="0">
                      <a:moveTo>
                        <a:pt x="0" y="1"/>
                      </a:moveTo>
                      <a:lnTo>
                        <a:pt x="8538" y="16371"/>
                      </a:lnTo>
                      <a:lnTo>
                        <a:pt x="85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87" name="Google Shape;487;p8"/>
              <p:cNvSpPr/>
              <p:nvPr/>
            </p:nvSpPr>
            <p:spPr>
              <a:xfrm rot="-5400000">
                <a:off x="4733837" y="263675"/>
                <a:ext cx="723900" cy="1968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488" name="Google Shape;488;p8"/>
              <p:cNvSpPr/>
              <p:nvPr/>
            </p:nvSpPr>
            <p:spPr>
              <a:xfrm rot="-5400000">
                <a:off x="5062116" y="602477"/>
                <a:ext cx="67500" cy="6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489" name="Google Shape;489;p8"/>
              <p:cNvSpPr/>
              <p:nvPr/>
            </p:nvSpPr>
            <p:spPr>
              <a:xfrm rot="-5400000">
                <a:off x="5062116" y="465384"/>
                <a:ext cx="67500" cy="6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490" name="Google Shape;490;p8"/>
              <p:cNvSpPr/>
              <p:nvPr/>
            </p:nvSpPr>
            <p:spPr>
              <a:xfrm rot="-5400000">
                <a:off x="5062116" y="328291"/>
                <a:ext cx="67500" cy="6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491" name="Google Shape;491;p8"/>
              <p:cNvSpPr/>
              <p:nvPr/>
            </p:nvSpPr>
            <p:spPr>
              <a:xfrm rot="-5400000">
                <a:off x="5062116" y="191197"/>
                <a:ext cx="67500" cy="6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492" name="Google Shape;492;p8"/>
              <p:cNvSpPr/>
              <p:nvPr/>
            </p:nvSpPr>
            <p:spPr>
              <a:xfrm rot="-5400000">
                <a:off x="5062116" y="54104"/>
                <a:ext cx="67500" cy="6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493" name="Google Shape;493;p8"/>
              <p:cNvGrpSpPr/>
              <p:nvPr/>
            </p:nvGrpSpPr>
            <p:grpSpPr>
              <a:xfrm>
                <a:off x="3609563" y="0"/>
                <a:ext cx="1387881" cy="723822"/>
                <a:chOff x="0" y="-10"/>
                <a:chExt cx="1772064" cy="924185"/>
              </a:xfrm>
            </p:grpSpPr>
            <p:sp>
              <p:nvSpPr>
                <p:cNvPr id="494" name="Google Shape;494;p8"/>
                <p:cNvSpPr/>
                <p:nvPr/>
              </p:nvSpPr>
              <p:spPr>
                <a:xfrm rot="-5400000">
                  <a:off x="211944" y="250079"/>
                  <a:ext cx="462152" cy="886039"/>
                </a:xfrm>
                <a:custGeom>
                  <a:avLst/>
                  <a:gdLst/>
                  <a:ahLst/>
                  <a:cxnLst/>
                  <a:rect l="l" t="t" r="r" b="b"/>
                  <a:pathLst>
                    <a:path w="8539" h="16371" extrusionOk="0">
                      <a:moveTo>
                        <a:pt x="0" y="0"/>
                      </a:moveTo>
                      <a:lnTo>
                        <a:pt x="0" y="16371"/>
                      </a:lnTo>
                      <a:lnTo>
                        <a:pt x="8538" y="16371"/>
                      </a:lnTo>
                      <a:lnTo>
                        <a:pt x="8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5" name="Google Shape;495;p8"/>
                <p:cNvSpPr/>
                <p:nvPr/>
              </p:nvSpPr>
              <p:spPr>
                <a:xfrm rot="-5400000">
                  <a:off x="211944" y="250079"/>
                  <a:ext cx="462152" cy="886039"/>
                </a:xfrm>
                <a:custGeom>
                  <a:avLst/>
                  <a:gdLst/>
                  <a:ahLst/>
                  <a:cxnLst/>
                  <a:rect l="l" t="t" r="r" b="b"/>
                  <a:pathLst>
                    <a:path w="8539" h="16371" extrusionOk="0">
                      <a:moveTo>
                        <a:pt x="8538" y="0"/>
                      </a:moveTo>
                      <a:lnTo>
                        <a:pt x="0" y="16371"/>
                      </a:lnTo>
                      <a:lnTo>
                        <a:pt x="8538" y="16371"/>
                      </a:lnTo>
                      <a:lnTo>
                        <a:pt x="85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6" name="Google Shape;496;p8"/>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85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7" name="Google Shape;497;p8"/>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8" name="Google Shape;498;p8"/>
                <p:cNvSpPr/>
                <p:nvPr/>
              </p:nvSpPr>
              <p:spPr>
                <a:xfrm rot="-5400000">
                  <a:off x="1097969" y="-212008"/>
                  <a:ext cx="462098" cy="886094"/>
                </a:xfrm>
                <a:custGeom>
                  <a:avLst/>
                  <a:gdLst/>
                  <a:ahLst/>
                  <a:cxnLst/>
                  <a:rect l="l" t="t" r="r" b="b"/>
                  <a:pathLst>
                    <a:path w="8538" h="16372" extrusionOk="0">
                      <a:moveTo>
                        <a:pt x="0" y="1"/>
                      </a:moveTo>
                      <a:lnTo>
                        <a:pt x="0" y="16371"/>
                      </a:lnTo>
                      <a:lnTo>
                        <a:pt x="8538" y="16371"/>
                      </a:lnTo>
                      <a:lnTo>
                        <a:pt x="85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9" name="Google Shape;499;p8"/>
                <p:cNvSpPr/>
                <p:nvPr/>
              </p:nvSpPr>
              <p:spPr>
                <a:xfrm rot="-5400000">
                  <a:off x="1097969" y="-212008"/>
                  <a:ext cx="462098" cy="886094"/>
                </a:xfrm>
                <a:custGeom>
                  <a:avLst/>
                  <a:gdLst/>
                  <a:ahLst/>
                  <a:cxnLst/>
                  <a:rect l="l" t="t" r="r" b="b"/>
                  <a:pathLst>
                    <a:path w="8538" h="16372" extrusionOk="0">
                      <a:moveTo>
                        <a:pt x="0" y="1"/>
                      </a:moveTo>
                      <a:lnTo>
                        <a:pt x="0" y="16371"/>
                      </a:lnTo>
                      <a:lnTo>
                        <a:pt x="85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 name="Google Shape;500;p8"/>
                <p:cNvSpPr/>
                <p:nvPr/>
              </p:nvSpPr>
              <p:spPr>
                <a:xfrm rot="-5400000">
                  <a:off x="1097942" y="250052"/>
                  <a:ext cx="462152" cy="886094"/>
                </a:xfrm>
                <a:custGeom>
                  <a:avLst/>
                  <a:gdLst/>
                  <a:ahLst/>
                  <a:cxnLst/>
                  <a:rect l="l" t="t" r="r" b="b"/>
                  <a:pathLst>
                    <a:path w="8539" h="16372" extrusionOk="0">
                      <a:moveTo>
                        <a:pt x="0" y="1"/>
                      </a:moveTo>
                      <a:lnTo>
                        <a:pt x="0" y="16371"/>
                      </a:lnTo>
                      <a:lnTo>
                        <a:pt x="8538" y="16371"/>
                      </a:lnTo>
                      <a:lnTo>
                        <a:pt x="85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 name="Google Shape;501;p8"/>
                <p:cNvSpPr/>
                <p:nvPr/>
              </p:nvSpPr>
              <p:spPr>
                <a:xfrm rot="-5400000">
                  <a:off x="1097942" y="250052"/>
                  <a:ext cx="462152" cy="886094"/>
                </a:xfrm>
                <a:custGeom>
                  <a:avLst/>
                  <a:gdLst/>
                  <a:ahLst/>
                  <a:cxnLst/>
                  <a:rect l="l" t="t" r="r" b="b"/>
                  <a:pathLst>
                    <a:path w="8539" h="16372" extrusionOk="0">
                      <a:moveTo>
                        <a:pt x="0" y="1"/>
                      </a:moveTo>
                      <a:lnTo>
                        <a:pt x="8538" y="16371"/>
                      </a:lnTo>
                      <a:lnTo>
                        <a:pt x="85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02" name="Google Shape;502;p8"/>
              <p:cNvGrpSpPr/>
              <p:nvPr/>
            </p:nvGrpSpPr>
            <p:grpSpPr>
              <a:xfrm>
                <a:off x="833925" y="0"/>
                <a:ext cx="1387881" cy="723822"/>
                <a:chOff x="0" y="-10"/>
                <a:chExt cx="1772064" cy="924185"/>
              </a:xfrm>
            </p:grpSpPr>
            <p:sp>
              <p:nvSpPr>
                <p:cNvPr id="503" name="Google Shape;503;p8"/>
                <p:cNvSpPr/>
                <p:nvPr/>
              </p:nvSpPr>
              <p:spPr>
                <a:xfrm rot="-5400000">
                  <a:off x="211944" y="250079"/>
                  <a:ext cx="462152" cy="886039"/>
                </a:xfrm>
                <a:custGeom>
                  <a:avLst/>
                  <a:gdLst/>
                  <a:ahLst/>
                  <a:cxnLst/>
                  <a:rect l="l" t="t" r="r" b="b"/>
                  <a:pathLst>
                    <a:path w="8539" h="16371" extrusionOk="0">
                      <a:moveTo>
                        <a:pt x="0" y="0"/>
                      </a:moveTo>
                      <a:lnTo>
                        <a:pt x="0" y="16371"/>
                      </a:lnTo>
                      <a:lnTo>
                        <a:pt x="8538" y="16371"/>
                      </a:lnTo>
                      <a:lnTo>
                        <a:pt x="85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4" name="Google Shape;504;p8"/>
                <p:cNvSpPr/>
                <p:nvPr/>
              </p:nvSpPr>
              <p:spPr>
                <a:xfrm rot="-5400000">
                  <a:off x="211944" y="250079"/>
                  <a:ext cx="462152" cy="886039"/>
                </a:xfrm>
                <a:custGeom>
                  <a:avLst/>
                  <a:gdLst/>
                  <a:ahLst/>
                  <a:cxnLst/>
                  <a:rect l="l" t="t" r="r" b="b"/>
                  <a:pathLst>
                    <a:path w="8539" h="16371" extrusionOk="0">
                      <a:moveTo>
                        <a:pt x="8538" y="0"/>
                      </a:moveTo>
                      <a:lnTo>
                        <a:pt x="0" y="16371"/>
                      </a:lnTo>
                      <a:lnTo>
                        <a:pt x="8538" y="16371"/>
                      </a:lnTo>
                      <a:lnTo>
                        <a:pt x="85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5" name="Google Shape;505;p8"/>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85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6" name="Google Shape;506;p8"/>
                <p:cNvSpPr/>
                <p:nvPr/>
              </p:nvSpPr>
              <p:spPr>
                <a:xfrm rot="-5400000">
                  <a:off x="211971" y="-211981"/>
                  <a:ext cx="462098" cy="886039"/>
                </a:xfrm>
                <a:custGeom>
                  <a:avLst/>
                  <a:gdLst/>
                  <a:ahLst/>
                  <a:cxnLst/>
                  <a:rect l="l" t="t" r="r" b="b"/>
                  <a:pathLst>
                    <a:path w="8538" h="16371" extrusionOk="0">
                      <a:moveTo>
                        <a:pt x="0" y="0"/>
                      </a:moveTo>
                      <a:lnTo>
                        <a:pt x="0" y="16371"/>
                      </a:lnTo>
                      <a:lnTo>
                        <a:pt x="8538" y="16371"/>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7" name="Google Shape;507;p8"/>
                <p:cNvSpPr/>
                <p:nvPr/>
              </p:nvSpPr>
              <p:spPr>
                <a:xfrm rot="-5400000">
                  <a:off x="1097969" y="-212008"/>
                  <a:ext cx="462098" cy="886094"/>
                </a:xfrm>
                <a:custGeom>
                  <a:avLst/>
                  <a:gdLst/>
                  <a:ahLst/>
                  <a:cxnLst/>
                  <a:rect l="l" t="t" r="r" b="b"/>
                  <a:pathLst>
                    <a:path w="8538" h="16372" extrusionOk="0">
                      <a:moveTo>
                        <a:pt x="0" y="1"/>
                      </a:moveTo>
                      <a:lnTo>
                        <a:pt x="0" y="16371"/>
                      </a:lnTo>
                      <a:lnTo>
                        <a:pt x="8538" y="16371"/>
                      </a:lnTo>
                      <a:lnTo>
                        <a:pt x="85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8" name="Google Shape;508;p8"/>
                <p:cNvSpPr/>
                <p:nvPr/>
              </p:nvSpPr>
              <p:spPr>
                <a:xfrm rot="-5400000">
                  <a:off x="1097969" y="-212008"/>
                  <a:ext cx="462098" cy="886094"/>
                </a:xfrm>
                <a:custGeom>
                  <a:avLst/>
                  <a:gdLst/>
                  <a:ahLst/>
                  <a:cxnLst/>
                  <a:rect l="l" t="t" r="r" b="b"/>
                  <a:pathLst>
                    <a:path w="8538" h="16372" extrusionOk="0">
                      <a:moveTo>
                        <a:pt x="0" y="1"/>
                      </a:moveTo>
                      <a:lnTo>
                        <a:pt x="0" y="16371"/>
                      </a:lnTo>
                      <a:lnTo>
                        <a:pt x="85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9" name="Google Shape;509;p8"/>
                <p:cNvSpPr/>
                <p:nvPr/>
              </p:nvSpPr>
              <p:spPr>
                <a:xfrm rot="-5400000">
                  <a:off x="1097942" y="250052"/>
                  <a:ext cx="462152" cy="886094"/>
                </a:xfrm>
                <a:custGeom>
                  <a:avLst/>
                  <a:gdLst/>
                  <a:ahLst/>
                  <a:cxnLst/>
                  <a:rect l="l" t="t" r="r" b="b"/>
                  <a:pathLst>
                    <a:path w="8539" h="16372" extrusionOk="0">
                      <a:moveTo>
                        <a:pt x="0" y="1"/>
                      </a:moveTo>
                      <a:lnTo>
                        <a:pt x="0" y="16371"/>
                      </a:lnTo>
                      <a:lnTo>
                        <a:pt x="8538" y="16371"/>
                      </a:lnTo>
                      <a:lnTo>
                        <a:pt x="85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0" name="Google Shape;510;p8"/>
                <p:cNvSpPr/>
                <p:nvPr/>
              </p:nvSpPr>
              <p:spPr>
                <a:xfrm rot="-5400000">
                  <a:off x="1097942" y="250052"/>
                  <a:ext cx="462152" cy="886094"/>
                </a:xfrm>
                <a:custGeom>
                  <a:avLst/>
                  <a:gdLst/>
                  <a:ahLst/>
                  <a:cxnLst/>
                  <a:rect l="l" t="t" r="r" b="b"/>
                  <a:pathLst>
                    <a:path w="8539" h="16372" extrusionOk="0">
                      <a:moveTo>
                        <a:pt x="0" y="1"/>
                      </a:moveTo>
                      <a:lnTo>
                        <a:pt x="8538" y="16371"/>
                      </a:lnTo>
                      <a:lnTo>
                        <a:pt x="85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511" name="Shape 511"/>
        <p:cNvGrpSpPr/>
        <p:nvPr/>
      </p:nvGrpSpPr>
      <p:grpSpPr>
        <a:xfrm>
          <a:off x="0" y="0"/>
          <a:ext cx="0" cy="0"/>
          <a:chOff x="0" y="0"/>
          <a:chExt cx="0" cy="0"/>
        </a:xfrm>
      </p:grpSpPr>
      <p:pic>
        <p:nvPicPr>
          <p:cNvPr id="512" name="Google Shape;512;p9"/>
          <p:cNvPicPr preferRelativeResize="0"/>
          <p:nvPr/>
        </p:nvPicPr>
        <p:blipFill>
          <a:blip r:embed="rId2">
            <a:alphaModFix amt="5000"/>
          </a:blip>
          <a:stretch>
            <a:fillRect/>
          </a:stretch>
        </p:blipFill>
        <p:spPr>
          <a:xfrm>
            <a:off x="0" y="0"/>
            <a:ext cx="9144003" cy="5143500"/>
          </a:xfrm>
          <a:prstGeom prst="rect">
            <a:avLst/>
          </a:prstGeom>
          <a:noFill/>
          <a:ln>
            <a:noFill/>
          </a:ln>
        </p:spPr>
      </p:pic>
      <p:sp>
        <p:nvSpPr>
          <p:cNvPr id="513" name="Google Shape;513;p9"/>
          <p:cNvSpPr txBox="1"/>
          <p:nvPr>
            <p:ph type="title"/>
          </p:nvPr>
        </p:nvSpPr>
        <p:spPr>
          <a:xfrm>
            <a:off x="2241425" y="1293100"/>
            <a:ext cx="4661100" cy="160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514" name="Google Shape;514;p9"/>
          <p:cNvSpPr txBox="1"/>
          <p:nvPr>
            <p:ph type="subTitle" idx="1"/>
          </p:nvPr>
        </p:nvSpPr>
        <p:spPr>
          <a:xfrm>
            <a:off x="2241475" y="2965575"/>
            <a:ext cx="4661100" cy="84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p:txBody>
      </p:sp>
      <p:grpSp>
        <p:nvGrpSpPr>
          <p:cNvPr id="515" name="Google Shape;515;p9"/>
          <p:cNvGrpSpPr/>
          <p:nvPr/>
        </p:nvGrpSpPr>
        <p:grpSpPr>
          <a:xfrm>
            <a:off x="-52" y="-936"/>
            <a:ext cx="9144052" cy="5146810"/>
            <a:chOff x="-52" y="-936"/>
            <a:chExt cx="9144052" cy="5146810"/>
          </a:xfrm>
        </p:grpSpPr>
        <p:sp>
          <p:nvSpPr>
            <p:cNvPr id="516" name="Google Shape;516;p9"/>
            <p:cNvSpPr/>
            <p:nvPr/>
          </p:nvSpPr>
          <p:spPr>
            <a:xfrm rot="5400000">
              <a:off x="6378463" y="2380336"/>
              <a:ext cx="5143572" cy="387502"/>
            </a:xfrm>
            <a:custGeom>
              <a:avLst/>
              <a:gdLst/>
              <a:ahLst/>
              <a:cxnLst/>
              <a:rect l="l" t="t" r="r" b="b"/>
              <a:pathLst>
                <a:path w="77992" h="6181" extrusionOk="0">
                  <a:moveTo>
                    <a:pt x="1" y="0"/>
                  </a:moveTo>
                  <a:lnTo>
                    <a:pt x="1" y="6181"/>
                  </a:lnTo>
                  <a:lnTo>
                    <a:pt x="77992" y="6181"/>
                  </a:lnTo>
                  <a:lnTo>
                    <a:pt x="779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7" name="Google Shape;517;p9"/>
            <p:cNvSpPr/>
            <p:nvPr/>
          </p:nvSpPr>
          <p:spPr>
            <a:xfrm rot="5400000">
              <a:off x="6386449" y="2379420"/>
              <a:ext cx="5127602" cy="382863"/>
            </a:xfrm>
            <a:custGeom>
              <a:avLst/>
              <a:gdLst/>
              <a:ahLst/>
              <a:cxnLst/>
              <a:rect l="l" t="t" r="r" b="b"/>
              <a:pathLst>
                <a:path w="79347" h="6107" extrusionOk="0">
                  <a:moveTo>
                    <a:pt x="4771" y="0"/>
                  </a:moveTo>
                  <a:lnTo>
                    <a:pt x="1" y="5030"/>
                  </a:lnTo>
                  <a:lnTo>
                    <a:pt x="799" y="5699"/>
                  </a:lnTo>
                  <a:lnTo>
                    <a:pt x="4771" y="1485"/>
                  </a:lnTo>
                  <a:lnTo>
                    <a:pt x="9133" y="6107"/>
                  </a:lnTo>
                  <a:lnTo>
                    <a:pt x="13494" y="1485"/>
                  </a:lnTo>
                  <a:lnTo>
                    <a:pt x="17875" y="6107"/>
                  </a:lnTo>
                  <a:lnTo>
                    <a:pt x="22236" y="1485"/>
                  </a:lnTo>
                  <a:lnTo>
                    <a:pt x="26617" y="6107"/>
                  </a:lnTo>
                  <a:lnTo>
                    <a:pt x="30978" y="1485"/>
                  </a:lnTo>
                  <a:lnTo>
                    <a:pt x="35340" y="6107"/>
                  </a:lnTo>
                  <a:lnTo>
                    <a:pt x="39720" y="1485"/>
                  </a:lnTo>
                  <a:lnTo>
                    <a:pt x="44082" y="6107"/>
                  </a:lnTo>
                  <a:lnTo>
                    <a:pt x="48444" y="1485"/>
                  </a:lnTo>
                  <a:lnTo>
                    <a:pt x="52824" y="6107"/>
                  </a:lnTo>
                  <a:lnTo>
                    <a:pt x="57186" y="1485"/>
                  </a:lnTo>
                  <a:lnTo>
                    <a:pt x="61548" y="6107"/>
                  </a:lnTo>
                  <a:lnTo>
                    <a:pt x="65909" y="1485"/>
                  </a:lnTo>
                  <a:lnTo>
                    <a:pt x="70289" y="6107"/>
                  </a:lnTo>
                  <a:lnTo>
                    <a:pt x="74651" y="1485"/>
                  </a:lnTo>
                  <a:lnTo>
                    <a:pt x="78623" y="5699"/>
                  </a:lnTo>
                  <a:lnTo>
                    <a:pt x="79347" y="4956"/>
                  </a:lnTo>
                  <a:lnTo>
                    <a:pt x="74651" y="0"/>
                  </a:lnTo>
                  <a:lnTo>
                    <a:pt x="70289" y="4622"/>
                  </a:lnTo>
                  <a:lnTo>
                    <a:pt x="65909" y="0"/>
                  </a:lnTo>
                  <a:lnTo>
                    <a:pt x="61548" y="4622"/>
                  </a:lnTo>
                  <a:lnTo>
                    <a:pt x="57186" y="0"/>
                  </a:lnTo>
                  <a:lnTo>
                    <a:pt x="52824" y="4622"/>
                  </a:lnTo>
                  <a:lnTo>
                    <a:pt x="48444" y="0"/>
                  </a:lnTo>
                  <a:lnTo>
                    <a:pt x="44082" y="4622"/>
                  </a:lnTo>
                  <a:lnTo>
                    <a:pt x="39720" y="0"/>
                  </a:lnTo>
                  <a:lnTo>
                    <a:pt x="35340" y="4622"/>
                  </a:lnTo>
                  <a:lnTo>
                    <a:pt x="30978" y="0"/>
                  </a:lnTo>
                  <a:lnTo>
                    <a:pt x="26617" y="4622"/>
                  </a:lnTo>
                  <a:lnTo>
                    <a:pt x="22236" y="0"/>
                  </a:lnTo>
                  <a:lnTo>
                    <a:pt x="17875" y="4622"/>
                  </a:lnTo>
                  <a:lnTo>
                    <a:pt x="13494" y="0"/>
                  </a:lnTo>
                  <a:lnTo>
                    <a:pt x="9133" y="4622"/>
                  </a:lnTo>
                  <a:lnTo>
                    <a:pt x="4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8" name="Google Shape;518;p9"/>
            <p:cNvSpPr/>
            <p:nvPr/>
          </p:nvSpPr>
          <p:spPr>
            <a:xfrm rot="5400000">
              <a:off x="-2378087" y="2377099"/>
              <a:ext cx="5143572" cy="387502"/>
            </a:xfrm>
            <a:custGeom>
              <a:avLst/>
              <a:gdLst/>
              <a:ahLst/>
              <a:cxnLst/>
              <a:rect l="l" t="t" r="r" b="b"/>
              <a:pathLst>
                <a:path w="77992" h="6181" extrusionOk="0">
                  <a:moveTo>
                    <a:pt x="1" y="0"/>
                  </a:moveTo>
                  <a:lnTo>
                    <a:pt x="1" y="6181"/>
                  </a:lnTo>
                  <a:lnTo>
                    <a:pt x="77992" y="6181"/>
                  </a:lnTo>
                  <a:lnTo>
                    <a:pt x="779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9" name="Google Shape;519;p9"/>
            <p:cNvSpPr/>
            <p:nvPr/>
          </p:nvSpPr>
          <p:spPr>
            <a:xfrm rot="5400000">
              <a:off x="-2370101" y="2376182"/>
              <a:ext cx="5127602" cy="382863"/>
            </a:xfrm>
            <a:custGeom>
              <a:avLst/>
              <a:gdLst/>
              <a:ahLst/>
              <a:cxnLst/>
              <a:rect l="l" t="t" r="r" b="b"/>
              <a:pathLst>
                <a:path w="79347" h="6107" extrusionOk="0">
                  <a:moveTo>
                    <a:pt x="4771" y="0"/>
                  </a:moveTo>
                  <a:lnTo>
                    <a:pt x="1" y="5030"/>
                  </a:lnTo>
                  <a:lnTo>
                    <a:pt x="799" y="5699"/>
                  </a:lnTo>
                  <a:lnTo>
                    <a:pt x="4771" y="1485"/>
                  </a:lnTo>
                  <a:lnTo>
                    <a:pt x="9133" y="6107"/>
                  </a:lnTo>
                  <a:lnTo>
                    <a:pt x="13494" y="1485"/>
                  </a:lnTo>
                  <a:lnTo>
                    <a:pt x="17875" y="6107"/>
                  </a:lnTo>
                  <a:lnTo>
                    <a:pt x="22236" y="1485"/>
                  </a:lnTo>
                  <a:lnTo>
                    <a:pt x="26617" y="6107"/>
                  </a:lnTo>
                  <a:lnTo>
                    <a:pt x="30978" y="1485"/>
                  </a:lnTo>
                  <a:lnTo>
                    <a:pt x="35340" y="6107"/>
                  </a:lnTo>
                  <a:lnTo>
                    <a:pt x="39720" y="1485"/>
                  </a:lnTo>
                  <a:lnTo>
                    <a:pt x="44082" y="6107"/>
                  </a:lnTo>
                  <a:lnTo>
                    <a:pt x="48444" y="1485"/>
                  </a:lnTo>
                  <a:lnTo>
                    <a:pt x="52824" y="6107"/>
                  </a:lnTo>
                  <a:lnTo>
                    <a:pt x="57186" y="1485"/>
                  </a:lnTo>
                  <a:lnTo>
                    <a:pt x="61548" y="6107"/>
                  </a:lnTo>
                  <a:lnTo>
                    <a:pt x="65909" y="1485"/>
                  </a:lnTo>
                  <a:lnTo>
                    <a:pt x="70289" y="6107"/>
                  </a:lnTo>
                  <a:lnTo>
                    <a:pt x="74651" y="1485"/>
                  </a:lnTo>
                  <a:lnTo>
                    <a:pt x="78623" y="5699"/>
                  </a:lnTo>
                  <a:lnTo>
                    <a:pt x="79347" y="4956"/>
                  </a:lnTo>
                  <a:lnTo>
                    <a:pt x="74651" y="0"/>
                  </a:lnTo>
                  <a:lnTo>
                    <a:pt x="70289" y="4622"/>
                  </a:lnTo>
                  <a:lnTo>
                    <a:pt x="65909" y="0"/>
                  </a:lnTo>
                  <a:lnTo>
                    <a:pt x="61548" y="4622"/>
                  </a:lnTo>
                  <a:lnTo>
                    <a:pt x="57186" y="0"/>
                  </a:lnTo>
                  <a:lnTo>
                    <a:pt x="52824" y="4622"/>
                  </a:lnTo>
                  <a:lnTo>
                    <a:pt x="48444" y="0"/>
                  </a:lnTo>
                  <a:lnTo>
                    <a:pt x="44082" y="4622"/>
                  </a:lnTo>
                  <a:lnTo>
                    <a:pt x="39720" y="0"/>
                  </a:lnTo>
                  <a:lnTo>
                    <a:pt x="35340" y="4622"/>
                  </a:lnTo>
                  <a:lnTo>
                    <a:pt x="30978" y="0"/>
                  </a:lnTo>
                  <a:lnTo>
                    <a:pt x="26617" y="4622"/>
                  </a:lnTo>
                  <a:lnTo>
                    <a:pt x="22236" y="0"/>
                  </a:lnTo>
                  <a:lnTo>
                    <a:pt x="17875" y="4622"/>
                  </a:lnTo>
                  <a:lnTo>
                    <a:pt x="13494" y="0"/>
                  </a:lnTo>
                  <a:lnTo>
                    <a:pt x="9133" y="4622"/>
                  </a:lnTo>
                  <a:lnTo>
                    <a:pt x="4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520" name="Shape 520"/>
        <p:cNvGrpSpPr/>
        <p:nvPr/>
      </p:nvGrpSpPr>
      <p:grpSpPr>
        <a:xfrm>
          <a:off x="0" y="0"/>
          <a:ext cx="0" cy="0"/>
          <a:chOff x="0" y="0"/>
          <a:chExt cx="0" cy="0"/>
        </a:xfrm>
      </p:grpSpPr>
      <p:sp>
        <p:nvSpPr>
          <p:cNvPr id="521" name="Google Shape;521;p10"/>
          <p:cNvSpPr/>
          <p:nvPr>
            <p:ph type="pic" idx="2"/>
          </p:nvPr>
        </p:nvSpPr>
        <p:spPr>
          <a:xfrm>
            <a:off x="0" y="0"/>
            <a:ext cx="9144000" cy="5143500"/>
          </a:xfrm>
          <a:prstGeom prst="rect">
            <a:avLst/>
          </a:prstGeom>
          <a:noFill/>
          <a:ln>
            <a:noFill/>
          </a:ln>
        </p:spPr>
      </p:sp>
      <p:sp>
        <p:nvSpPr>
          <p:cNvPr id="522" name="Google Shape;522;p10"/>
          <p:cNvSpPr txBox="1"/>
          <p:nvPr>
            <p:ph type="title"/>
          </p:nvPr>
        </p:nvSpPr>
        <p:spPr>
          <a:xfrm>
            <a:off x="720000" y="3922250"/>
            <a:ext cx="7704000" cy="686400"/>
          </a:xfrm>
          <a:prstGeom prst="rect">
            <a:avLst/>
          </a:prstGeom>
          <a:solidFill>
            <a:schemeClr val="lt1"/>
          </a:solidFill>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Anek Bangla SemiBold"/>
              <a:buNone/>
              <a:defRPr sz="3000">
                <a:solidFill>
                  <a:schemeClr val="dk1"/>
                </a:solidFill>
                <a:latin typeface="Anek Bangla SemiBold"/>
                <a:ea typeface="Anek Bangla SemiBold"/>
                <a:cs typeface="Anek Bangla SemiBold"/>
                <a:sym typeface="Anek Bangla SemiBold"/>
              </a:defRPr>
            </a:lvl1pPr>
            <a:lvl2pPr lvl="1" rtl="0">
              <a:spcBef>
                <a:spcPts val="0"/>
              </a:spcBef>
              <a:spcAft>
                <a:spcPts val="0"/>
              </a:spcAft>
              <a:buClr>
                <a:schemeClr val="dk1"/>
              </a:buClr>
              <a:buSzPts val="3000"/>
              <a:buFont typeface="Anek Bangla"/>
              <a:buNone/>
              <a:defRPr sz="3000" b="1">
                <a:solidFill>
                  <a:schemeClr val="dk1"/>
                </a:solidFill>
                <a:latin typeface="Anek Bangla"/>
                <a:ea typeface="Anek Bangla"/>
                <a:cs typeface="Anek Bangla"/>
                <a:sym typeface="Anek Bangla"/>
              </a:defRPr>
            </a:lvl2pPr>
            <a:lvl3pPr lvl="2" rtl="0">
              <a:spcBef>
                <a:spcPts val="0"/>
              </a:spcBef>
              <a:spcAft>
                <a:spcPts val="0"/>
              </a:spcAft>
              <a:buClr>
                <a:schemeClr val="dk1"/>
              </a:buClr>
              <a:buSzPts val="3000"/>
              <a:buFont typeface="Anek Bangla"/>
              <a:buNone/>
              <a:defRPr sz="3000" b="1">
                <a:solidFill>
                  <a:schemeClr val="dk1"/>
                </a:solidFill>
                <a:latin typeface="Anek Bangla"/>
                <a:ea typeface="Anek Bangla"/>
                <a:cs typeface="Anek Bangla"/>
                <a:sym typeface="Anek Bangla"/>
              </a:defRPr>
            </a:lvl3pPr>
            <a:lvl4pPr lvl="3" rtl="0">
              <a:spcBef>
                <a:spcPts val="0"/>
              </a:spcBef>
              <a:spcAft>
                <a:spcPts val="0"/>
              </a:spcAft>
              <a:buClr>
                <a:schemeClr val="dk1"/>
              </a:buClr>
              <a:buSzPts val="3000"/>
              <a:buFont typeface="Anek Bangla"/>
              <a:buNone/>
              <a:defRPr sz="3000" b="1">
                <a:solidFill>
                  <a:schemeClr val="dk1"/>
                </a:solidFill>
                <a:latin typeface="Anek Bangla"/>
                <a:ea typeface="Anek Bangla"/>
                <a:cs typeface="Anek Bangla"/>
                <a:sym typeface="Anek Bangla"/>
              </a:defRPr>
            </a:lvl4pPr>
            <a:lvl5pPr lvl="4" rtl="0">
              <a:spcBef>
                <a:spcPts val="0"/>
              </a:spcBef>
              <a:spcAft>
                <a:spcPts val="0"/>
              </a:spcAft>
              <a:buClr>
                <a:schemeClr val="dk1"/>
              </a:buClr>
              <a:buSzPts val="3000"/>
              <a:buFont typeface="Anek Bangla"/>
              <a:buNone/>
              <a:defRPr sz="3000" b="1">
                <a:solidFill>
                  <a:schemeClr val="dk1"/>
                </a:solidFill>
                <a:latin typeface="Anek Bangla"/>
                <a:ea typeface="Anek Bangla"/>
                <a:cs typeface="Anek Bangla"/>
                <a:sym typeface="Anek Bangla"/>
              </a:defRPr>
            </a:lvl5pPr>
            <a:lvl6pPr lvl="5" rtl="0">
              <a:spcBef>
                <a:spcPts val="0"/>
              </a:spcBef>
              <a:spcAft>
                <a:spcPts val="0"/>
              </a:spcAft>
              <a:buClr>
                <a:schemeClr val="dk1"/>
              </a:buClr>
              <a:buSzPts val="3000"/>
              <a:buFont typeface="Anek Bangla"/>
              <a:buNone/>
              <a:defRPr sz="3000" b="1">
                <a:solidFill>
                  <a:schemeClr val="dk1"/>
                </a:solidFill>
                <a:latin typeface="Anek Bangla"/>
                <a:ea typeface="Anek Bangla"/>
                <a:cs typeface="Anek Bangla"/>
                <a:sym typeface="Anek Bangla"/>
              </a:defRPr>
            </a:lvl6pPr>
            <a:lvl7pPr lvl="6" rtl="0">
              <a:spcBef>
                <a:spcPts val="0"/>
              </a:spcBef>
              <a:spcAft>
                <a:spcPts val="0"/>
              </a:spcAft>
              <a:buClr>
                <a:schemeClr val="dk1"/>
              </a:buClr>
              <a:buSzPts val="3000"/>
              <a:buFont typeface="Anek Bangla"/>
              <a:buNone/>
              <a:defRPr sz="3000" b="1">
                <a:solidFill>
                  <a:schemeClr val="dk1"/>
                </a:solidFill>
                <a:latin typeface="Anek Bangla"/>
                <a:ea typeface="Anek Bangla"/>
                <a:cs typeface="Anek Bangla"/>
                <a:sym typeface="Anek Bangla"/>
              </a:defRPr>
            </a:lvl7pPr>
            <a:lvl8pPr lvl="7" rtl="0">
              <a:spcBef>
                <a:spcPts val="0"/>
              </a:spcBef>
              <a:spcAft>
                <a:spcPts val="0"/>
              </a:spcAft>
              <a:buClr>
                <a:schemeClr val="dk1"/>
              </a:buClr>
              <a:buSzPts val="3000"/>
              <a:buFont typeface="Anek Bangla"/>
              <a:buNone/>
              <a:defRPr sz="3000" b="1">
                <a:solidFill>
                  <a:schemeClr val="dk1"/>
                </a:solidFill>
                <a:latin typeface="Anek Bangla"/>
                <a:ea typeface="Anek Bangla"/>
                <a:cs typeface="Anek Bangla"/>
                <a:sym typeface="Anek Bangla"/>
              </a:defRPr>
            </a:lvl8pPr>
            <a:lvl9pPr lvl="8" rtl="0">
              <a:spcBef>
                <a:spcPts val="0"/>
              </a:spcBef>
              <a:spcAft>
                <a:spcPts val="0"/>
              </a:spcAft>
              <a:buClr>
                <a:schemeClr val="dk1"/>
              </a:buClr>
              <a:buSzPts val="3000"/>
              <a:buFont typeface="Anek Bangla"/>
              <a:buNone/>
              <a:defRPr sz="3000" b="1">
                <a:solidFill>
                  <a:schemeClr val="dk1"/>
                </a:solidFill>
                <a:latin typeface="Anek Bangla"/>
                <a:ea typeface="Anek Bangla"/>
                <a:cs typeface="Anek Bangla"/>
                <a:sym typeface="Anek Bangla"/>
              </a:defRPr>
            </a:lvl9pPr>
          </a:lstStyle>
          <a:p/>
        </p:txBody>
      </p:sp>
      <p:sp>
        <p:nvSpPr>
          <p:cNvPr id="7" name="Google Shape;7;p1"/>
          <p:cNvSpPr txBox="1"/>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1pPr>
            <a:lvl2pPr marL="914400" lvl="1"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2pPr>
            <a:lvl3pPr marL="1371600" lvl="2"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3pPr>
            <a:lvl4pPr marL="1828800" lvl="3"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4pPr>
            <a:lvl5pPr marL="2286000" lvl="4"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5pPr>
            <a:lvl6pPr marL="2743200" lvl="5"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6pPr>
            <a:lvl7pPr marL="3200400" lvl="6"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7pPr>
            <a:lvl8pPr marL="3657600" lvl="7"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8pPr>
            <a:lvl9pPr marL="4114800" lvl="8"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3.xml"/><Relationship Id="rId3" Type="http://schemas.openxmlformats.org/officeDocument/2006/relationships/image" Target="../media/image2.png"/><Relationship Id="rId2" Type="http://schemas.openxmlformats.org/officeDocument/2006/relationships/hyperlink" Target="https://www.fairplanet.org/dossier/beyond-slavery/the-impact-of-slavery-on-modern-africa/#:~:text=The%20evidence%20suggests%20that%20it,and%20the%20practice%20of%20polygyny" TargetMode="External"/><Relationship Id="rId1" Type="http://schemas.openxmlformats.org/officeDocument/2006/relationships/hyperlink" Target="https://www.cambridge.org/core/books/writing-african-history/FB32EABC860F3200AE367888F920535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GIF"/></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hyperlink" Target="https://daily.jstor.org/the-defense-of-ethiopia-from-fascis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image" Target="../media/image6.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280" name="Shape 1280"/>
        <p:cNvGrpSpPr/>
        <p:nvPr/>
      </p:nvGrpSpPr>
      <p:grpSpPr>
        <a:xfrm>
          <a:off x="0" y="0"/>
          <a:ext cx="0" cy="0"/>
          <a:chOff x="0" y="0"/>
          <a:chExt cx="0" cy="0"/>
        </a:xfrm>
      </p:grpSpPr>
      <p:sp>
        <p:nvSpPr>
          <p:cNvPr id="1281" name="Google Shape;1281;p26"/>
          <p:cNvSpPr txBox="1"/>
          <p:nvPr>
            <p:ph type="ctrTitle"/>
          </p:nvPr>
        </p:nvSpPr>
        <p:spPr>
          <a:xfrm>
            <a:off x="1730838" y="1378825"/>
            <a:ext cx="5682300" cy="177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p>
          <a:p>
            <a:pPr marL="0" lvl="0" indent="0" algn="ctr" rtl="0">
              <a:spcBef>
                <a:spcPts val="0"/>
              </a:spcBef>
              <a:spcAft>
                <a:spcPts val="0"/>
              </a:spcAft>
              <a:buNone/>
            </a:pPr>
          </a:p>
          <a:p>
            <a:pPr marL="0" lvl="0" indent="0" algn="ctr" rtl="0">
              <a:spcBef>
                <a:spcPts val="0"/>
              </a:spcBef>
              <a:spcAft>
                <a:spcPts val="0"/>
              </a:spcAft>
              <a:buNone/>
            </a:pPr>
            <a:r>
              <a:rPr lang="en-GB" sz="1400" i="1">
                <a:solidFill>
                  <a:schemeClr val="accent3"/>
                </a:solidFill>
              </a:rPr>
              <a:t>~ Africa - Africans ~ and the people of African Descent</a:t>
            </a:r>
            <a:endParaRPr sz="1400" i="1">
              <a:solidFill>
                <a:schemeClr val="accent3"/>
              </a:solidFill>
            </a:endParaRPr>
          </a:p>
          <a:p>
            <a:pPr marL="0" lvl="0" indent="0" algn="ctr" rtl="0">
              <a:spcBef>
                <a:spcPts val="0"/>
              </a:spcBef>
              <a:spcAft>
                <a:spcPts val="0"/>
              </a:spcAft>
              <a:buNone/>
            </a:pPr>
            <a:endParaRPr sz="1400" i="1"/>
          </a:p>
          <a:p>
            <a:pPr marL="0" lvl="0" indent="0" algn="ctr" rtl="0">
              <a:spcBef>
                <a:spcPts val="0"/>
              </a:spcBef>
              <a:spcAft>
                <a:spcPts val="0"/>
              </a:spcAft>
              <a:buNone/>
            </a:pPr>
            <a:r>
              <a:rPr lang="en-GB" sz="3200" i="1"/>
              <a:t>Final Exam Presentation</a:t>
            </a:r>
            <a:endParaRPr sz="3200" i="1"/>
          </a:p>
        </p:txBody>
      </p:sp>
      <p:sp>
        <p:nvSpPr>
          <p:cNvPr id="1282" name="Google Shape;1282;p26"/>
          <p:cNvSpPr txBox="1"/>
          <p:nvPr>
            <p:ph type="subTitle" idx="1"/>
          </p:nvPr>
        </p:nvSpPr>
        <p:spPr>
          <a:xfrm>
            <a:off x="1730838" y="3355175"/>
            <a:ext cx="5682300" cy="40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solidFill>
                  <a:schemeClr val="lt2"/>
                </a:solidFill>
              </a:rPr>
              <a:t>Alicia Lindo HIST 374 </a:t>
            </a:r>
            <a:endParaRPr>
              <a:solidFill>
                <a:schemeClr val="lt2"/>
              </a:solidFill>
            </a:endParaRPr>
          </a:p>
        </p:txBody>
      </p:sp>
      <p:grpSp>
        <p:nvGrpSpPr>
          <p:cNvPr id="1283" name="Google Shape;1283;p26"/>
          <p:cNvGrpSpPr/>
          <p:nvPr/>
        </p:nvGrpSpPr>
        <p:grpSpPr>
          <a:xfrm>
            <a:off x="2663432" y="3200846"/>
            <a:ext cx="3817137" cy="78250"/>
            <a:chOff x="3426200" y="4516600"/>
            <a:chExt cx="5717700" cy="78250"/>
          </a:xfrm>
        </p:grpSpPr>
        <p:sp>
          <p:nvSpPr>
            <p:cNvPr id="1284" name="Google Shape;1284;p26"/>
            <p:cNvSpPr/>
            <p:nvPr/>
          </p:nvSpPr>
          <p:spPr>
            <a:xfrm rot="-5400000">
              <a:off x="6271250" y="1722200"/>
              <a:ext cx="27600" cy="5717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285" name="Google Shape;1285;p26"/>
            <p:cNvSpPr/>
            <p:nvPr/>
          </p:nvSpPr>
          <p:spPr>
            <a:xfrm rot="-5400000">
              <a:off x="6271250" y="1671550"/>
              <a:ext cx="27600" cy="57177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pic>
        <p:nvPicPr>
          <p:cNvPr id="1286" name="Google Shape;1286;p26"/>
          <p:cNvPicPr preferRelativeResize="0"/>
          <p:nvPr/>
        </p:nvPicPr>
        <p:blipFill>
          <a:blip r:embed="rId1"/>
          <a:stretch>
            <a:fillRect/>
          </a:stretch>
        </p:blipFill>
        <p:spPr>
          <a:xfrm>
            <a:off x="0" y="618025"/>
            <a:ext cx="2489376" cy="2486250"/>
          </a:xfrm>
          <a:prstGeom prst="rect">
            <a:avLst/>
          </a:prstGeom>
          <a:noFill/>
          <a:ln>
            <a:noFill/>
          </a:ln>
        </p:spPr>
      </p:pic>
      <p:pic>
        <p:nvPicPr>
          <p:cNvPr id="1287" name="Google Shape;1287;p26"/>
          <p:cNvPicPr preferRelativeResize="0"/>
          <p:nvPr/>
        </p:nvPicPr>
        <p:blipFill>
          <a:blip r:embed="rId1"/>
          <a:stretch>
            <a:fillRect/>
          </a:stretch>
        </p:blipFill>
        <p:spPr>
          <a:xfrm>
            <a:off x="6654625" y="618025"/>
            <a:ext cx="2489374" cy="248625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658" name="Shape 1658"/>
        <p:cNvGrpSpPr/>
        <p:nvPr/>
      </p:nvGrpSpPr>
      <p:grpSpPr>
        <a:xfrm>
          <a:off x="0" y="0"/>
          <a:ext cx="0" cy="0"/>
          <a:chOff x="0" y="0"/>
          <a:chExt cx="0" cy="0"/>
        </a:xfrm>
      </p:grpSpPr>
      <p:grpSp>
        <p:nvGrpSpPr>
          <p:cNvPr id="1659" name="Google Shape;1659;p35"/>
          <p:cNvGrpSpPr/>
          <p:nvPr/>
        </p:nvGrpSpPr>
        <p:grpSpPr>
          <a:xfrm>
            <a:off x="441075" y="-12"/>
            <a:ext cx="9152222" cy="750674"/>
            <a:chOff x="0" y="0"/>
            <a:chExt cx="9152222" cy="750674"/>
          </a:xfrm>
        </p:grpSpPr>
        <p:sp>
          <p:nvSpPr>
            <p:cNvPr id="1660" name="Google Shape;1660;p35"/>
            <p:cNvSpPr/>
            <p:nvPr/>
          </p:nvSpPr>
          <p:spPr>
            <a:xfrm>
              <a:off x="0" y="186287"/>
              <a:ext cx="4573017" cy="372693"/>
            </a:xfrm>
            <a:custGeom>
              <a:avLst/>
              <a:gdLst/>
              <a:ahLst/>
              <a:cxnLst/>
              <a:rect l="l" t="t" r="r" b="b"/>
              <a:pathLst>
                <a:path w="79403" h="6498" extrusionOk="0">
                  <a:moveTo>
                    <a:pt x="1" y="1"/>
                  </a:moveTo>
                  <a:lnTo>
                    <a:pt x="1" y="6497"/>
                  </a:lnTo>
                  <a:lnTo>
                    <a:pt x="79402" y="6497"/>
                  </a:lnTo>
                  <a:lnTo>
                    <a:pt x="79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1" name="Google Shape;1661;p35"/>
            <p:cNvSpPr/>
            <p:nvPr/>
          </p:nvSpPr>
          <p:spPr>
            <a:xfrm>
              <a:off x="0" y="0"/>
              <a:ext cx="4573106" cy="186338"/>
            </a:xfrm>
            <a:custGeom>
              <a:avLst/>
              <a:gdLst/>
              <a:ahLst/>
              <a:cxnLst/>
              <a:rect l="l" t="t" r="r" b="b"/>
              <a:pathLst>
                <a:path w="79236" h="3249" extrusionOk="0">
                  <a:moveTo>
                    <a:pt x="1" y="1"/>
                  </a:moveTo>
                  <a:lnTo>
                    <a:pt x="1" y="3249"/>
                  </a:lnTo>
                  <a:lnTo>
                    <a:pt x="79235" y="3249"/>
                  </a:lnTo>
                  <a:lnTo>
                    <a:pt x="79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2" name="Google Shape;1662;p35"/>
            <p:cNvSpPr/>
            <p:nvPr/>
          </p:nvSpPr>
          <p:spPr>
            <a:xfrm>
              <a:off x="49909" y="236357"/>
              <a:ext cx="178882" cy="291708"/>
            </a:xfrm>
            <a:custGeom>
              <a:avLst/>
              <a:gdLst/>
              <a:ahLst/>
              <a:cxnLst/>
              <a:rect l="l" t="t" r="r" b="b"/>
              <a:pathLst>
                <a:path w="3119" h="5086" extrusionOk="0">
                  <a:moveTo>
                    <a:pt x="0" y="0"/>
                  </a:moveTo>
                  <a:lnTo>
                    <a:pt x="0" y="2376"/>
                  </a:lnTo>
                  <a:lnTo>
                    <a:pt x="0" y="5086"/>
                  </a:lnTo>
                  <a:lnTo>
                    <a:pt x="3119" y="23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3" name="Google Shape;1663;p35"/>
            <p:cNvSpPr/>
            <p:nvPr/>
          </p:nvSpPr>
          <p:spPr>
            <a:xfrm>
              <a:off x="263894" y="236357"/>
              <a:ext cx="178882" cy="273641"/>
            </a:xfrm>
            <a:custGeom>
              <a:avLst/>
              <a:gdLst/>
              <a:ahLst/>
              <a:cxnLst/>
              <a:rect l="l" t="t" r="r" b="b"/>
              <a:pathLst>
                <a:path w="3119" h="4771" extrusionOk="0">
                  <a:moveTo>
                    <a:pt x="3118" y="0"/>
                  </a:moveTo>
                  <a:lnTo>
                    <a:pt x="0" y="2376"/>
                  </a:lnTo>
                  <a:lnTo>
                    <a:pt x="3118" y="4770"/>
                  </a:lnTo>
                  <a:lnTo>
                    <a:pt x="3118" y="2376"/>
                  </a:lnTo>
                  <a:lnTo>
                    <a:pt x="31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4" name="Google Shape;1664;p35"/>
            <p:cNvSpPr/>
            <p:nvPr/>
          </p:nvSpPr>
          <p:spPr>
            <a:xfrm>
              <a:off x="69065" y="212899"/>
              <a:ext cx="354553" cy="145911"/>
            </a:xfrm>
            <a:custGeom>
              <a:avLst/>
              <a:gdLst/>
              <a:ahLst/>
              <a:cxnLst/>
              <a:rect l="l" t="t" r="r" b="b"/>
              <a:pathLst>
                <a:path w="6182" h="2544" extrusionOk="0">
                  <a:moveTo>
                    <a:pt x="1" y="1"/>
                  </a:moveTo>
                  <a:lnTo>
                    <a:pt x="3100" y="2544"/>
                  </a:lnTo>
                  <a:lnTo>
                    <a:pt x="61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5" name="Google Shape;1665;p35"/>
            <p:cNvSpPr/>
            <p:nvPr/>
          </p:nvSpPr>
          <p:spPr>
            <a:xfrm>
              <a:off x="87189" y="387486"/>
              <a:ext cx="336430" cy="145911"/>
            </a:xfrm>
            <a:custGeom>
              <a:avLst/>
              <a:gdLst/>
              <a:ahLst/>
              <a:cxnLst/>
              <a:rect l="l" t="t" r="r" b="b"/>
              <a:pathLst>
                <a:path w="5866" h="2544" extrusionOk="0">
                  <a:moveTo>
                    <a:pt x="2784" y="1"/>
                  </a:moveTo>
                  <a:lnTo>
                    <a:pt x="0" y="2544"/>
                  </a:lnTo>
                  <a:lnTo>
                    <a:pt x="5865" y="2544"/>
                  </a:lnTo>
                  <a:lnTo>
                    <a:pt x="27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6" name="Google Shape;1666;p35"/>
            <p:cNvSpPr/>
            <p:nvPr/>
          </p:nvSpPr>
          <p:spPr>
            <a:xfrm>
              <a:off x="502312" y="236357"/>
              <a:ext cx="178882" cy="291708"/>
            </a:xfrm>
            <a:custGeom>
              <a:avLst/>
              <a:gdLst/>
              <a:ahLst/>
              <a:cxnLst/>
              <a:rect l="l" t="t" r="r" b="b"/>
              <a:pathLst>
                <a:path w="3119" h="5086" extrusionOk="0">
                  <a:moveTo>
                    <a:pt x="1" y="0"/>
                  </a:moveTo>
                  <a:lnTo>
                    <a:pt x="1" y="2376"/>
                  </a:lnTo>
                  <a:lnTo>
                    <a:pt x="1" y="5086"/>
                  </a:lnTo>
                  <a:lnTo>
                    <a:pt x="3119" y="237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7" name="Google Shape;1667;p35"/>
            <p:cNvSpPr/>
            <p:nvPr/>
          </p:nvSpPr>
          <p:spPr>
            <a:xfrm>
              <a:off x="716298" y="236357"/>
              <a:ext cx="178882" cy="273641"/>
            </a:xfrm>
            <a:custGeom>
              <a:avLst/>
              <a:gdLst/>
              <a:ahLst/>
              <a:cxnLst/>
              <a:rect l="l" t="t" r="r" b="b"/>
              <a:pathLst>
                <a:path w="3119" h="4771" extrusionOk="0">
                  <a:moveTo>
                    <a:pt x="3118" y="0"/>
                  </a:moveTo>
                  <a:lnTo>
                    <a:pt x="0" y="2376"/>
                  </a:lnTo>
                  <a:lnTo>
                    <a:pt x="3118" y="4770"/>
                  </a:lnTo>
                  <a:lnTo>
                    <a:pt x="3118" y="2376"/>
                  </a:lnTo>
                  <a:lnTo>
                    <a:pt x="31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8" name="Google Shape;1668;p35"/>
            <p:cNvSpPr/>
            <p:nvPr/>
          </p:nvSpPr>
          <p:spPr>
            <a:xfrm>
              <a:off x="521468" y="212899"/>
              <a:ext cx="354553" cy="145911"/>
            </a:xfrm>
            <a:custGeom>
              <a:avLst/>
              <a:gdLst/>
              <a:ahLst/>
              <a:cxnLst/>
              <a:rect l="l" t="t" r="r" b="b"/>
              <a:pathLst>
                <a:path w="6182" h="2544" extrusionOk="0">
                  <a:moveTo>
                    <a:pt x="1" y="1"/>
                  </a:moveTo>
                  <a:lnTo>
                    <a:pt x="3100" y="2544"/>
                  </a:lnTo>
                  <a:lnTo>
                    <a:pt x="61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9" name="Google Shape;1669;p35"/>
            <p:cNvSpPr/>
            <p:nvPr/>
          </p:nvSpPr>
          <p:spPr>
            <a:xfrm>
              <a:off x="539592" y="387486"/>
              <a:ext cx="336430" cy="145911"/>
            </a:xfrm>
            <a:custGeom>
              <a:avLst/>
              <a:gdLst/>
              <a:ahLst/>
              <a:cxnLst/>
              <a:rect l="l" t="t" r="r" b="b"/>
              <a:pathLst>
                <a:path w="5866" h="2544" extrusionOk="0">
                  <a:moveTo>
                    <a:pt x="2784" y="1"/>
                  </a:moveTo>
                  <a:lnTo>
                    <a:pt x="0" y="2544"/>
                  </a:lnTo>
                  <a:lnTo>
                    <a:pt x="5865" y="2544"/>
                  </a:lnTo>
                  <a:lnTo>
                    <a:pt x="27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0" name="Google Shape;1670;p35"/>
            <p:cNvSpPr/>
            <p:nvPr/>
          </p:nvSpPr>
          <p:spPr>
            <a:xfrm>
              <a:off x="954716" y="236357"/>
              <a:ext cx="178940" cy="291708"/>
            </a:xfrm>
            <a:custGeom>
              <a:avLst/>
              <a:gdLst/>
              <a:ahLst/>
              <a:cxnLst/>
              <a:rect l="l" t="t" r="r" b="b"/>
              <a:pathLst>
                <a:path w="3120" h="5086" extrusionOk="0">
                  <a:moveTo>
                    <a:pt x="1" y="0"/>
                  </a:moveTo>
                  <a:lnTo>
                    <a:pt x="1" y="2376"/>
                  </a:lnTo>
                  <a:lnTo>
                    <a:pt x="1" y="5086"/>
                  </a:lnTo>
                  <a:lnTo>
                    <a:pt x="3119" y="237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1" name="Google Shape;1671;p35"/>
            <p:cNvSpPr/>
            <p:nvPr/>
          </p:nvSpPr>
          <p:spPr>
            <a:xfrm>
              <a:off x="1168701" y="236357"/>
              <a:ext cx="178882" cy="273641"/>
            </a:xfrm>
            <a:custGeom>
              <a:avLst/>
              <a:gdLst/>
              <a:ahLst/>
              <a:cxnLst/>
              <a:rect l="l" t="t" r="r" b="b"/>
              <a:pathLst>
                <a:path w="3119" h="4771" extrusionOk="0">
                  <a:moveTo>
                    <a:pt x="3119" y="0"/>
                  </a:moveTo>
                  <a:lnTo>
                    <a:pt x="1" y="2376"/>
                  </a:lnTo>
                  <a:lnTo>
                    <a:pt x="3119" y="4770"/>
                  </a:lnTo>
                  <a:lnTo>
                    <a:pt x="3119" y="2376"/>
                  </a:lnTo>
                  <a:lnTo>
                    <a:pt x="31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2" name="Google Shape;1672;p35"/>
            <p:cNvSpPr/>
            <p:nvPr/>
          </p:nvSpPr>
          <p:spPr>
            <a:xfrm>
              <a:off x="973872" y="212899"/>
              <a:ext cx="354553" cy="145911"/>
            </a:xfrm>
            <a:custGeom>
              <a:avLst/>
              <a:gdLst/>
              <a:ahLst/>
              <a:cxnLst/>
              <a:rect l="l" t="t" r="r" b="b"/>
              <a:pathLst>
                <a:path w="6182" h="2544" extrusionOk="0">
                  <a:moveTo>
                    <a:pt x="1" y="1"/>
                  </a:moveTo>
                  <a:lnTo>
                    <a:pt x="3101" y="2544"/>
                  </a:lnTo>
                  <a:lnTo>
                    <a:pt x="6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3" name="Google Shape;1673;p35"/>
            <p:cNvSpPr/>
            <p:nvPr/>
          </p:nvSpPr>
          <p:spPr>
            <a:xfrm>
              <a:off x="991996" y="387486"/>
              <a:ext cx="336430" cy="145911"/>
            </a:xfrm>
            <a:custGeom>
              <a:avLst/>
              <a:gdLst/>
              <a:ahLst/>
              <a:cxnLst/>
              <a:rect l="l" t="t" r="r" b="b"/>
              <a:pathLst>
                <a:path w="5866" h="2544" extrusionOk="0">
                  <a:moveTo>
                    <a:pt x="2785" y="1"/>
                  </a:moveTo>
                  <a:lnTo>
                    <a:pt x="0" y="2544"/>
                  </a:lnTo>
                  <a:lnTo>
                    <a:pt x="5866" y="2544"/>
                  </a:lnTo>
                  <a:lnTo>
                    <a:pt x="27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4" name="Google Shape;1674;p35"/>
            <p:cNvSpPr/>
            <p:nvPr/>
          </p:nvSpPr>
          <p:spPr>
            <a:xfrm>
              <a:off x="1407177" y="236357"/>
              <a:ext cx="178882" cy="291708"/>
            </a:xfrm>
            <a:custGeom>
              <a:avLst/>
              <a:gdLst/>
              <a:ahLst/>
              <a:cxnLst/>
              <a:rect l="l" t="t" r="r" b="b"/>
              <a:pathLst>
                <a:path w="3119" h="5086" extrusionOk="0">
                  <a:moveTo>
                    <a:pt x="0" y="0"/>
                  </a:moveTo>
                  <a:lnTo>
                    <a:pt x="0" y="2376"/>
                  </a:lnTo>
                  <a:lnTo>
                    <a:pt x="0" y="5086"/>
                  </a:lnTo>
                  <a:lnTo>
                    <a:pt x="3118" y="23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5" name="Google Shape;1675;p35"/>
            <p:cNvSpPr/>
            <p:nvPr/>
          </p:nvSpPr>
          <p:spPr>
            <a:xfrm>
              <a:off x="1621105" y="236357"/>
              <a:ext cx="178882" cy="273641"/>
            </a:xfrm>
            <a:custGeom>
              <a:avLst/>
              <a:gdLst/>
              <a:ahLst/>
              <a:cxnLst/>
              <a:rect l="l" t="t" r="r" b="b"/>
              <a:pathLst>
                <a:path w="3119" h="4771" extrusionOk="0">
                  <a:moveTo>
                    <a:pt x="3119" y="0"/>
                  </a:moveTo>
                  <a:lnTo>
                    <a:pt x="1" y="2376"/>
                  </a:lnTo>
                  <a:lnTo>
                    <a:pt x="3119" y="4770"/>
                  </a:lnTo>
                  <a:lnTo>
                    <a:pt x="3119" y="2376"/>
                  </a:lnTo>
                  <a:lnTo>
                    <a:pt x="31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6" name="Google Shape;1676;p35"/>
            <p:cNvSpPr/>
            <p:nvPr/>
          </p:nvSpPr>
          <p:spPr>
            <a:xfrm>
              <a:off x="1426333" y="212899"/>
              <a:ext cx="354496" cy="145911"/>
            </a:xfrm>
            <a:custGeom>
              <a:avLst/>
              <a:gdLst/>
              <a:ahLst/>
              <a:cxnLst/>
              <a:rect l="l" t="t" r="r" b="b"/>
              <a:pathLst>
                <a:path w="6181" h="2544" extrusionOk="0">
                  <a:moveTo>
                    <a:pt x="0" y="1"/>
                  </a:moveTo>
                  <a:lnTo>
                    <a:pt x="3081" y="2544"/>
                  </a:lnTo>
                  <a:lnTo>
                    <a:pt x="61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7" name="Google Shape;1677;p35"/>
            <p:cNvSpPr/>
            <p:nvPr/>
          </p:nvSpPr>
          <p:spPr>
            <a:xfrm>
              <a:off x="1444399" y="387486"/>
              <a:ext cx="336430" cy="145911"/>
            </a:xfrm>
            <a:custGeom>
              <a:avLst/>
              <a:gdLst/>
              <a:ahLst/>
              <a:cxnLst/>
              <a:rect l="l" t="t" r="r" b="b"/>
              <a:pathLst>
                <a:path w="5866" h="2544" extrusionOk="0">
                  <a:moveTo>
                    <a:pt x="2766" y="1"/>
                  </a:moveTo>
                  <a:lnTo>
                    <a:pt x="1" y="2544"/>
                  </a:lnTo>
                  <a:lnTo>
                    <a:pt x="5866" y="2544"/>
                  </a:lnTo>
                  <a:lnTo>
                    <a:pt x="27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8" name="Google Shape;1678;p35"/>
            <p:cNvSpPr/>
            <p:nvPr/>
          </p:nvSpPr>
          <p:spPr>
            <a:xfrm>
              <a:off x="1859580" y="236357"/>
              <a:ext cx="178882" cy="291708"/>
            </a:xfrm>
            <a:custGeom>
              <a:avLst/>
              <a:gdLst/>
              <a:ahLst/>
              <a:cxnLst/>
              <a:rect l="l" t="t" r="r" b="b"/>
              <a:pathLst>
                <a:path w="3119" h="5086" extrusionOk="0">
                  <a:moveTo>
                    <a:pt x="0" y="0"/>
                  </a:moveTo>
                  <a:lnTo>
                    <a:pt x="0" y="2376"/>
                  </a:lnTo>
                  <a:lnTo>
                    <a:pt x="0" y="5086"/>
                  </a:lnTo>
                  <a:lnTo>
                    <a:pt x="3118" y="23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9" name="Google Shape;1679;p35"/>
            <p:cNvSpPr/>
            <p:nvPr/>
          </p:nvSpPr>
          <p:spPr>
            <a:xfrm>
              <a:off x="2073508" y="236357"/>
              <a:ext cx="178940" cy="273641"/>
            </a:xfrm>
            <a:custGeom>
              <a:avLst/>
              <a:gdLst/>
              <a:ahLst/>
              <a:cxnLst/>
              <a:rect l="l" t="t" r="r" b="b"/>
              <a:pathLst>
                <a:path w="3120" h="4771" extrusionOk="0">
                  <a:moveTo>
                    <a:pt x="3119" y="0"/>
                  </a:moveTo>
                  <a:lnTo>
                    <a:pt x="1" y="2376"/>
                  </a:lnTo>
                  <a:lnTo>
                    <a:pt x="3119" y="4770"/>
                  </a:lnTo>
                  <a:lnTo>
                    <a:pt x="3119" y="2376"/>
                  </a:lnTo>
                  <a:lnTo>
                    <a:pt x="31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0" name="Google Shape;1680;p35"/>
            <p:cNvSpPr/>
            <p:nvPr/>
          </p:nvSpPr>
          <p:spPr>
            <a:xfrm>
              <a:off x="1878736" y="212899"/>
              <a:ext cx="354496" cy="145911"/>
            </a:xfrm>
            <a:custGeom>
              <a:avLst/>
              <a:gdLst/>
              <a:ahLst/>
              <a:cxnLst/>
              <a:rect l="l" t="t" r="r" b="b"/>
              <a:pathLst>
                <a:path w="6181" h="2544" extrusionOk="0">
                  <a:moveTo>
                    <a:pt x="0" y="1"/>
                  </a:moveTo>
                  <a:lnTo>
                    <a:pt x="3081" y="2544"/>
                  </a:lnTo>
                  <a:lnTo>
                    <a:pt x="61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1" name="Google Shape;1681;p35"/>
            <p:cNvSpPr/>
            <p:nvPr/>
          </p:nvSpPr>
          <p:spPr>
            <a:xfrm>
              <a:off x="1895770" y="387486"/>
              <a:ext cx="337462" cy="145911"/>
            </a:xfrm>
            <a:custGeom>
              <a:avLst/>
              <a:gdLst/>
              <a:ahLst/>
              <a:cxnLst/>
              <a:rect l="l" t="t" r="r" b="b"/>
              <a:pathLst>
                <a:path w="5884" h="2544" extrusionOk="0">
                  <a:moveTo>
                    <a:pt x="2784" y="1"/>
                  </a:moveTo>
                  <a:lnTo>
                    <a:pt x="0" y="2544"/>
                  </a:lnTo>
                  <a:lnTo>
                    <a:pt x="5884" y="2544"/>
                  </a:lnTo>
                  <a:lnTo>
                    <a:pt x="27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2" name="Google Shape;1682;p35"/>
            <p:cNvSpPr/>
            <p:nvPr/>
          </p:nvSpPr>
          <p:spPr>
            <a:xfrm>
              <a:off x="2311983" y="236357"/>
              <a:ext cx="178882" cy="291708"/>
            </a:xfrm>
            <a:custGeom>
              <a:avLst/>
              <a:gdLst/>
              <a:ahLst/>
              <a:cxnLst/>
              <a:rect l="l" t="t" r="r" b="b"/>
              <a:pathLst>
                <a:path w="3119" h="5086" extrusionOk="0">
                  <a:moveTo>
                    <a:pt x="0" y="0"/>
                  </a:moveTo>
                  <a:lnTo>
                    <a:pt x="0" y="2376"/>
                  </a:lnTo>
                  <a:lnTo>
                    <a:pt x="0" y="5086"/>
                  </a:lnTo>
                  <a:lnTo>
                    <a:pt x="3119" y="23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3" name="Google Shape;1683;p35"/>
            <p:cNvSpPr/>
            <p:nvPr/>
          </p:nvSpPr>
          <p:spPr>
            <a:xfrm>
              <a:off x="2525969" y="236357"/>
              <a:ext cx="178882" cy="273641"/>
            </a:xfrm>
            <a:custGeom>
              <a:avLst/>
              <a:gdLst/>
              <a:ahLst/>
              <a:cxnLst/>
              <a:rect l="l" t="t" r="r" b="b"/>
              <a:pathLst>
                <a:path w="3119" h="4771" extrusionOk="0">
                  <a:moveTo>
                    <a:pt x="3118" y="0"/>
                  </a:moveTo>
                  <a:lnTo>
                    <a:pt x="0" y="2376"/>
                  </a:lnTo>
                  <a:lnTo>
                    <a:pt x="3118" y="4770"/>
                  </a:lnTo>
                  <a:lnTo>
                    <a:pt x="3118" y="2376"/>
                  </a:lnTo>
                  <a:lnTo>
                    <a:pt x="31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4" name="Google Shape;1684;p35"/>
            <p:cNvSpPr/>
            <p:nvPr/>
          </p:nvSpPr>
          <p:spPr>
            <a:xfrm>
              <a:off x="2331139" y="212899"/>
              <a:ext cx="354553" cy="145911"/>
            </a:xfrm>
            <a:custGeom>
              <a:avLst/>
              <a:gdLst/>
              <a:ahLst/>
              <a:cxnLst/>
              <a:rect l="l" t="t" r="r" b="b"/>
              <a:pathLst>
                <a:path w="6182" h="2544" extrusionOk="0">
                  <a:moveTo>
                    <a:pt x="1" y="1"/>
                  </a:moveTo>
                  <a:lnTo>
                    <a:pt x="3082" y="2544"/>
                  </a:lnTo>
                  <a:lnTo>
                    <a:pt x="61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5" name="Google Shape;1685;p35"/>
            <p:cNvSpPr/>
            <p:nvPr/>
          </p:nvSpPr>
          <p:spPr>
            <a:xfrm>
              <a:off x="2348173" y="387486"/>
              <a:ext cx="337519" cy="145911"/>
            </a:xfrm>
            <a:custGeom>
              <a:avLst/>
              <a:gdLst/>
              <a:ahLst/>
              <a:cxnLst/>
              <a:rect l="l" t="t" r="r" b="b"/>
              <a:pathLst>
                <a:path w="5885" h="2544" extrusionOk="0">
                  <a:moveTo>
                    <a:pt x="2785" y="1"/>
                  </a:moveTo>
                  <a:lnTo>
                    <a:pt x="1" y="2544"/>
                  </a:lnTo>
                  <a:lnTo>
                    <a:pt x="5884" y="2544"/>
                  </a:lnTo>
                  <a:lnTo>
                    <a:pt x="27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6" name="Google Shape;1686;p35"/>
            <p:cNvSpPr/>
            <p:nvPr/>
          </p:nvSpPr>
          <p:spPr>
            <a:xfrm>
              <a:off x="2764387" y="236357"/>
              <a:ext cx="177850" cy="291708"/>
            </a:xfrm>
            <a:custGeom>
              <a:avLst/>
              <a:gdLst/>
              <a:ahLst/>
              <a:cxnLst/>
              <a:rect l="l" t="t" r="r" b="b"/>
              <a:pathLst>
                <a:path w="3101" h="5086" extrusionOk="0">
                  <a:moveTo>
                    <a:pt x="1" y="0"/>
                  </a:moveTo>
                  <a:lnTo>
                    <a:pt x="1" y="2376"/>
                  </a:lnTo>
                  <a:lnTo>
                    <a:pt x="1" y="5086"/>
                  </a:lnTo>
                  <a:lnTo>
                    <a:pt x="3100" y="237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7" name="Google Shape;1687;p35"/>
            <p:cNvSpPr/>
            <p:nvPr/>
          </p:nvSpPr>
          <p:spPr>
            <a:xfrm>
              <a:off x="2978372" y="236357"/>
              <a:ext cx="178882" cy="273641"/>
            </a:xfrm>
            <a:custGeom>
              <a:avLst/>
              <a:gdLst/>
              <a:ahLst/>
              <a:cxnLst/>
              <a:rect l="l" t="t" r="r" b="b"/>
              <a:pathLst>
                <a:path w="3119" h="4771" extrusionOk="0">
                  <a:moveTo>
                    <a:pt x="3118" y="0"/>
                  </a:moveTo>
                  <a:lnTo>
                    <a:pt x="0" y="2376"/>
                  </a:lnTo>
                  <a:lnTo>
                    <a:pt x="3118" y="4770"/>
                  </a:lnTo>
                  <a:lnTo>
                    <a:pt x="3118" y="2376"/>
                  </a:lnTo>
                  <a:lnTo>
                    <a:pt x="31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8" name="Google Shape;1688;p35"/>
            <p:cNvSpPr/>
            <p:nvPr/>
          </p:nvSpPr>
          <p:spPr>
            <a:xfrm>
              <a:off x="2783543" y="212899"/>
              <a:ext cx="354553" cy="145911"/>
            </a:xfrm>
            <a:custGeom>
              <a:avLst/>
              <a:gdLst/>
              <a:ahLst/>
              <a:cxnLst/>
              <a:rect l="l" t="t" r="r" b="b"/>
              <a:pathLst>
                <a:path w="6182" h="2544" extrusionOk="0">
                  <a:moveTo>
                    <a:pt x="1" y="1"/>
                  </a:moveTo>
                  <a:lnTo>
                    <a:pt x="3082" y="2544"/>
                  </a:lnTo>
                  <a:lnTo>
                    <a:pt x="61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9" name="Google Shape;1689;p35"/>
            <p:cNvSpPr/>
            <p:nvPr/>
          </p:nvSpPr>
          <p:spPr>
            <a:xfrm>
              <a:off x="2800577" y="387486"/>
              <a:ext cx="337519" cy="145911"/>
            </a:xfrm>
            <a:custGeom>
              <a:avLst/>
              <a:gdLst/>
              <a:ahLst/>
              <a:cxnLst/>
              <a:rect l="l" t="t" r="r" b="b"/>
              <a:pathLst>
                <a:path w="5885" h="2544" extrusionOk="0">
                  <a:moveTo>
                    <a:pt x="2785" y="1"/>
                  </a:moveTo>
                  <a:lnTo>
                    <a:pt x="1" y="2544"/>
                  </a:lnTo>
                  <a:lnTo>
                    <a:pt x="5884" y="2544"/>
                  </a:lnTo>
                  <a:lnTo>
                    <a:pt x="27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0" name="Google Shape;1690;p35"/>
            <p:cNvSpPr/>
            <p:nvPr/>
          </p:nvSpPr>
          <p:spPr>
            <a:xfrm>
              <a:off x="3216790" y="236357"/>
              <a:ext cx="177850" cy="291708"/>
            </a:xfrm>
            <a:custGeom>
              <a:avLst/>
              <a:gdLst/>
              <a:ahLst/>
              <a:cxnLst/>
              <a:rect l="l" t="t" r="r" b="b"/>
              <a:pathLst>
                <a:path w="3101" h="5086" extrusionOk="0">
                  <a:moveTo>
                    <a:pt x="1" y="0"/>
                  </a:moveTo>
                  <a:lnTo>
                    <a:pt x="1" y="2376"/>
                  </a:lnTo>
                  <a:lnTo>
                    <a:pt x="1" y="5086"/>
                  </a:lnTo>
                  <a:lnTo>
                    <a:pt x="3100" y="237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1" name="Google Shape;1691;p35"/>
            <p:cNvSpPr/>
            <p:nvPr/>
          </p:nvSpPr>
          <p:spPr>
            <a:xfrm>
              <a:off x="3430776" y="236357"/>
              <a:ext cx="178882" cy="273641"/>
            </a:xfrm>
            <a:custGeom>
              <a:avLst/>
              <a:gdLst/>
              <a:ahLst/>
              <a:cxnLst/>
              <a:rect l="l" t="t" r="r" b="b"/>
              <a:pathLst>
                <a:path w="3119" h="4771" extrusionOk="0">
                  <a:moveTo>
                    <a:pt x="3119" y="0"/>
                  </a:moveTo>
                  <a:lnTo>
                    <a:pt x="1" y="2376"/>
                  </a:lnTo>
                  <a:lnTo>
                    <a:pt x="3119" y="4770"/>
                  </a:lnTo>
                  <a:lnTo>
                    <a:pt x="3119" y="2376"/>
                  </a:lnTo>
                  <a:lnTo>
                    <a:pt x="31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2" name="Google Shape;1692;p35"/>
            <p:cNvSpPr/>
            <p:nvPr/>
          </p:nvSpPr>
          <p:spPr>
            <a:xfrm>
              <a:off x="3235946" y="212899"/>
              <a:ext cx="354553" cy="145911"/>
            </a:xfrm>
            <a:custGeom>
              <a:avLst/>
              <a:gdLst/>
              <a:ahLst/>
              <a:cxnLst/>
              <a:rect l="l" t="t" r="r" b="b"/>
              <a:pathLst>
                <a:path w="6182" h="2544" extrusionOk="0">
                  <a:moveTo>
                    <a:pt x="1" y="1"/>
                  </a:moveTo>
                  <a:lnTo>
                    <a:pt x="3082" y="2544"/>
                  </a:lnTo>
                  <a:lnTo>
                    <a:pt x="6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3" name="Google Shape;1693;p35"/>
            <p:cNvSpPr/>
            <p:nvPr/>
          </p:nvSpPr>
          <p:spPr>
            <a:xfrm>
              <a:off x="3252980" y="387486"/>
              <a:ext cx="337519" cy="145911"/>
            </a:xfrm>
            <a:custGeom>
              <a:avLst/>
              <a:gdLst/>
              <a:ahLst/>
              <a:cxnLst/>
              <a:rect l="l" t="t" r="r" b="b"/>
              <a:pathLst>
                <a:path w="5885" h="2544" extrusionOk="0">
                  <a:moveTo>
                    <a:pt x="2785" y="1"/>
                  </a:moveTo>
                  <a:lnTo>
                    <a:pt x="1" y="2544"/>
                  </a:lnTo>
                  <a:lnTo>
                    <a:pt x="5885" y="2544"/>
                  </a:lnTo>
                  <a:lnTo>
                    <a:pt x="27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4" name="Google Shape;1694;p35"/>
            <p:cNvSpPr/>
            <p:nvPr/>
          </p:nvSpPr>
          <p:spPr>
            <a:xfrm>
              <a:off x="3669251" y="236357"/>
              <a:ext cx="177793" cy="291708"/>
            </a:xfrm>
            <a:custGeom>
              <a:avLst/>
              <a:gdLst/>
              <a:ahLst/>
              <a:cxnLst/>
              <a:rect l="l" t="t" r="r" b="b"/>
              <a:pathLst>
                <a:path w="3100" h="5086" extrusionOk="0">
                  <a:moveTo>
                    <a:pt x="0" y="0"/>
                  </a:moveTo>
                  <a:lnTo>
                    <a:pt x="0" y="2376"/>
                  </a:lnTo>
                  <a:lnTo>
                    <a:pt x="0" y="5086"/>
                  </a:lnTo>
                  <a:lnTo>
                    <a:pt x="3100" y="23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5" name="Google Shape;1695;p35"/>
            <p:cNvSpPr/>
            <p:nvPr/>
          </p:nvSpPr>
          <p:spPr>
            <a:xfrm>
              <a:off x="3883179" y="236357"/>
              <a:ext cx="177850" cy="273641"/>
            </a:xfrm>
            <a:custGeom>
              <a:avLst/>
              <a:gdLst/>
              <a:ahLst/>
              <a:cxnLst/>
              <a:rect l="l" t="t" r="r" b="b"/>
              <a:pathLst>
                <a:path w="3101" h="4771" extrusionOk="0">
                  <a:moveTo>
                    <a:pt x="3100" y="0"/>
                  </a:moveTo>
                  <a:lnTo>
                    <a:pt x="1" y="2376"/>
                  </a:lnTo>
                  <a:lnTo>
                    <a:pt x="3100" y="4770"/>
                  </a:lnTo>
                  <a:lnTo>
                    <a:pt x="3100" y="2376"/>
                  </a:lnTo>
                  <a:lnTo>
                    <a:pt x="31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6" name="Google Shape;1696;p35"/>
            <p:cNvSpPr/>
            <p:nvPr/>
          </p:nvSpPr>
          <p:spPr>
            <a:xfrm>
              <a:off x="3687317" y="212899"/>
              <a:ext cx="355585" cy="145911"/>
            </a:xfrm>
            <a:custGeom>
              <a:avLst/>
              <a:gdLst/>
              <a:ahLst/>
              <a:cxnLst/>
              <a:rect l="l" t="t" r="r" b="b"/>
              <a:pathLst>
                <a:path w="6200" h="2544" extrusionOk="0">
                  <a:moveTo>
                    <a:pt x="1" y="1"/>
                  </a:moveTo>
                  <a:lnTo>
                    <a:pt x="3100" y="2544"/>
                  </a:lnTo>
                  <a:lnTo>
                    <a:pt x="62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7" name="Google Shape;1697;p35"/>
            <p:cNvSpPr/>
            <p:nvPr/>
          </p:nvSpPr>
          <p:spPr>
            <a:xfrm>
              <a:off x="3705441" y="387486"/>
              <a:ext cx="337462" cy="145911"/>
            </a:xfrm>
            <a:custGeom>
              <a:avLst/>
              <a:gdLst/>
              <a:ahLst/>
              <a:cxnLst/>
              <a:rect l="l" t="t" r="r" b="b"/>
              <a:pathLst>
                <a:path w="5884" h="2544" extrusionOk="0">
                  <a:moveTo>
                    <a:pt x="2784" y="1"/>
                  </a:moveTo>
                  <a:lnTo>
                    <a:pt x="0" y="2544"/>
                  </a:lnTo>
                  <a:lnTo>
                    <a:pt x="5884" y="2544"/>
                  </a:lnTo>
                  <a:lnTo>
                    <a:pt x="27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8" name="Google Shape;1698;p35"/>
            <p:cNvSpPr/>
            <p:nvPr/>
          </p:nvSpPr>
          <p:spPr>
            <a:xfrm>
              <a:off x="4121655" y="236357"/>
              <a:ext cx="177793" cy="291708"/>
            </a:xfrm>
            <a:custGeom>
              <a:avLst/>
              <a:gdLst/>
              <a:ahLst/>
              <a:cxnLst/>
              <a:rect l="l" t="t" r="r" b="b"/>
              <a:pathLst>
                <a:path w="3100" h="5086" extrusionOk="0">
                  <a:moveTo>
                    <a:pt x="0" y="0"/>
                  </a:moveTo>
                  <a:lnTo>
                    <a:pt x="0" y="2376"/>
                  </a:lnTo>
                  <a:lnTo>
                    <a:pt x="0" y="5086"/>
                  </a:lnTo>
                  <a:lnTo>
                    <a:pt x="3100" y="23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9" name="Google Shape;1699;p35"/>
            <p:cNvSpPr/>
            <p:nvPr/>
          </p:nvSpPr>
          <p:spPr>
            <a:xfrm>
              <a:off x="4335583" y="236357"/>
              <a:ext cx="177850" cy="273641"/>
            </a:xfrm>
            <a:custGeom>
              <a:avLst/>
              <a:gdLst/>
              <a:ahLst/>
              <a:cxnLst/>
              <a:rect l="l" t="t" r="r" b="b"/>
              <a:pathLst>
                <a:path w="3101" h="4771" extrusionOk="0">
                  <a:moveTo>
                    <a:pt x="3101" y="0"/>
                  </a:moveTo>
                  <a:lnTo>
                    <a:pt x="1" y="2376"/>
                  </a:lnTo>
                  <a:lnTo>
                    <a:pt x="3101" y="4770"/>
                  </a:lnTo>
                  <a:lnTo>
                    <a:pt x="3101" y="2376"/>
                  </a:lnTo>
                  <a:lnTo>
                    <a:pt x="31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0" name="Google Shape;1700;p35"/>
            <p:cNvSpPr/>
            <p:nvPr/>
          </p:nvSpPr>
          <p:spPr>
            <a:xfrm>
              <a:off x="4139721" y="212899"/>
              <a:ext cx="355585" cy="145911"/>
            </a:xfrm>
            <a:custGeom>
              <a:avLst/>
              <a:gdLst/>
              <a:ahLst/>
              <a:cxnLst/>
              <a:rect l="l" t="t" r="r" b="b"/>
              <a:pathLst>
                <a:path w="6200" h="2544" extrusionOk="0">
                  <a:moveTo>
                    <a:pt x="1" y="1"/>
                  </a:moveTo>
                  <a:lnTo>
                    <a:pt x="3100" y="2544"/>
                  </a:lnTo>
                  <a:lnTo>
                    <a:pt x="62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1" name="Google Shape;1701;p35"/>
            <p:cNvSpPr/>
            <p:nvPr/>
          </p:nvSpPr>
          <p:spPr>
            <a:xfrm>
              <a:off x="4157844" y="387486"/>
              <a:ext cx="337462" cy="145911"/>
            </a:xfrm>
            <a:custGeom>
              <a:avLst/>
              <a:gdLst/>
              <a:ahLst/>
              <a:cxnLst/>
              <a:rect l="l" t="t" r="r" b="b"/>
              <a:pathLst>
                <a:path w="5884" h="2544" extrusionOk="0">
                  <a:moveTo>
                    <a:pt x="2784" y="1"/>
                  </a:moveTo>
                  <a:lnTo>
                    <a:pt x="0" y="2544"/>
                  </a:lnTo>
                  <a:lnTo>
                    <a:pt x="5884" y="2544"/>
                  </a:lnTo>
                  <a:lnTo>
                    <a:pt x="27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2" name="Google Shape;1702;p35"/>
            <p:cNvSpPr/>
            <p:nvPr/>
          </p:nvSpPr>
          <p:spPr>
            <a:xfrm>
              <a:off x="36226" y="37223"/>
              <a:ext cx="131739" cy="112473"/>
            </a:xfrm>
            <a:custGeom>
              <a:avLst/>
              <a:gdLst/>
              <a:ahLst/>
              <a:cxnLst/>
              <a:rect l="l" t="t" r="r" b="b"/>
              <a:pathLst>
                <a:path w="2297" h="1961" extrusionOk="0">
                  <a:moveTo>
                    <a:pt x="1346" y="1"/>
                  </a:moveTo>
                  <a:cubicBezTo>
                    <a:pt x="1335" y="1"/>
                    <a:pt x="1324" y="1"/>
                    <a:pt x="1313" y="1"/>
                  </a:cubicBezTo>
                  <a:cubicBezTo>
                    <a:pt x="1306" y="1"/>
                    <a:pt x="1298" y="1"/>
                    <a:pt x="1291" y="1"/>
                  </a:cubicBezTo>
                  <a:cubicBezTo>
                    <a:pt x="433" y="1"/>
                    <a:pt x="1" y="1046"/>
                    <a:pt x="608" y="1672"/>
                  </a:cubicBezTo>
                  <a:cubicBezTo>
                    <a:pt x="807" y="1871"/>
                    <a:pt x="1053" y="1960"/>
                    <a:pt x="1295" y="1960"/>
                  </a:cubicBezTo>
                  <a:cubicBezTo>
                    <a:pt x="1798" y="1960"/>
                    <a:pt x="2284" y="1574"/>
                    <a:pt x="2297" y="985"/>
                  </a:cubicBezTo>
                  <a:cubicBezTo>
                    <a:pt x="2297" y="440"/>
                    <a:pt x="1869" y="1"/>
                    <a:pt x="13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3" name="Google Shape;1703;p35"/>
            <p:cNvSpPr/>
            <p:nvPr/>
          </p:nvSpPr>
          <p:spPr>
            <a:xfrm>
              <a:off x="204443" y="37280"/>
              <a:ext cx="131739" cy="112416"/>
            </a:xfrm>
            <a:custGeom>
              <a:avLst/>
              <a:gdLst/>
              <a:ahLst/>
              <a:cxnLst/>
              <a:rect l="l" t="t" r="r" b="b"/>
              <a:pathLst>
                <a:path w="2297" h="1960" extrusionOk="0">
                  <a:moveTo>
                    <a:pt x="1290" y="0"/>
                  </a:moveTo>
                  <a:cubicBezTo>
                    <a:pt x="433" y="0"/>
                    <a:pt x="0" y="1045"/>
                    <a:pt x="608" y="1671"/>
                  </a:cubicBezTo>
                  <a:cubicBezTo>
                    <a:pt x="806" y="1870"/>
                    <a:pt x="1052" y="1959"/>
                    <a:pt x="1294" y="1959"/>
                  </a:cubicBezTo>
                  <a:cubicBezTo>
                    <a:pt x="1798" y="1959"/>
                    <a:pt x="2284" y="1573"/>
                    <a:pt x="2297" y="984"/>
                  </a:cubicBezTo>
                  <a:cubicBezTo>
                    <a:pt x="2297" y="427"/>
                    <a:pt x="1851" y="0"/>
                    <a:pt x="1313" y="0"/>
                  </a:cubicBezTo>
                  <a:cubicBezTo>
                    <a:pt x="1305" y="0"/>
                    <a:pt x="1298" y="0"/>
                    <a:pt x="12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4" name="Google Shape;1704;p35"/>
            <p:cNvSpPr/>
            <p:nvPr/>
          </p:nvSpPr>
          <p:spPr>
            <a:xfrm>
              <a:off x="372316" y="37223"/>
              <a:ext cx="132083" cy="112473"/>
            </a:xfrm>
            <a:custGeom>
              <a:avLst/>
              <a:gdLst/>
              <a:ahLst/>
              <a:cxnLst/>
              <a:rect l="l" t="t" r="r" b="b"/>
              <a:pathLst>
                <a:path w="2303" h="1961" extrusionOk="0">
                  <a:moveTo>
                    <a:pt x="1351" y="1"/>
                  </a:moveTo>
                  <a:cubicBezTo>
                    <a:pt x="1340" y="1"/>
                    <a:pt x="1329" y="1"/>
                    <a:pt x="1318" y="1"/>
                  </a:cubicBezTo>
                  <a:cubicBezTo>
                    <a:pt x="446" y="1"/>
                    <a:pt x="1" y="1041"/>
                    <a:pt x="613" y="1672"/>
                  </a:cubicBezTo>
                  <a:cubicBezTo>
                    <a:pt x="812" y="1871"/>
                    <a:pt x="1058" y="1960"/>
                    <a:pt x="1300" y="1960"/>
                  </a:cubicBezTo>
                  <a:cubicBezTo>
                    <a:pt x="1803" y="1960"/>
                    <a:pt x="2290" y="1574"/>
                    <a:pt x="2302" y="985"/>
                  </a:cubicBezTo>
                  <a:cubicBezTo>
                    <a:pt x="2302" y="440"/>
                    <a:pt x="1874"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5" name="Google Shape;1705;p35"/>
            <p:cNvSpPr/>
            <p:nvPr/>
          </p:nvSpPr>
          <p:spPr>
            <a:xfrm>
              <a:off x="540534" y="37223"/>
              <a:ext cx="132025" cy="112473"/>
            </a:xfrm>
            <a:custGeom>
              <a:avLst/>
              <a:gdLst/>
              <a:ahLst/>
              <a:cxnLst/>
              <a:rect l="l" t="t" r="r" b="b"/>
              <a:pathLst>
                <a:path w="2302" h="1961" extrusionOk="0">
                  <a:moveTo>
                    <a:pt x="1333" y="1"/>
                  </a:moveTo>
                  <a:cubicBezTo>
                    <a:pt x="1322" y="1"/>
                    <a:pt x="1311" y="1"/>
                    <a:pt x="1299" y="1"/>
                  </a:cubicBezTo>
                  <a:cubicBezTo>
                    <a:pt x="427" y="1"/>
                    <a:pt x="0" y="1059"/>
                    <a:pt x="613" y="1672"/>
                  </a:cubicBezTo>
                  <a:cubicBezTo>
                    <a:pt x="812" y="1871"/>
                    <a:pt x="1057" y="1960"/>
                    <a:pt x="1299" y="1960"/>
                  </a:cubicBezTo>
                  <a:cubicBezTo>
                    <a:pt x="1801" y="1960"/>
                    <a:pt x="2283" y="1574"/>
                    <a:pt x="2283" y="985"/>
                  </a:cubicBezTo>
                  <a:cubicBezTo>
                    <a:pt x="2301" y="440"/>
                    <a:pt x="1874" y="1"/>
                    <a:pt x="13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6" name="Google Shape;1706;p35"/>
            <p:cNvSpPr/>
            <p:nvPr/>
          </p:nvSpPr>
          <p:spPr>
            <a:xfrm>
              <a:off x="708694" y="37223"/>
              <a:ext cx="130993" cy="112473"/>
            </a:xfrm>
            <a:custGeom>
              <a:avLst/>
              <a:gdLst/>
              <a:ahLst/>
              <a:cxnLst/>
              <a:rect l="l" t="t" r="r" b="b"/>
              <a:pathLst>
                <a:path w="2284" h="1961" extrusionOk="0">
                  <a:moveTo>
                    <a:pt x="1333" y="1"/>
                  </a:moveTo>
                  <a:cubicBezTo>
                    <a:pt x="1322" y="1"/>
                    <a:pt x="1311" y="1"/>
                    <a:pt x="1300" y="1"/>
                  </a:cubicBezTo>
                  <a:cubicBezTo>
                    <a:pt x="428" y="1"/>
                    <a:pt x="1" y="1041"/>
                    <a:pt x="613" y="1672"/>
                  </a:cubicBezTo>
                  <a:cubicBezTo>
                    <a:pt x="812" y="1871"/>
                    <a:pt x="1058" y="1960"/>
                    <a:pt x="1299" y="1960"/>
                  </a:cubicBezTo>
                  <a:cubicBezTo>
                    <a:pt x="1801" y="1960"/>
                    <a:pt x="2284" y="1574"/>
                    <a:pt x="2284" y="985"/>
                  </a:cubicBezTo>
                  <a:cubicBezTo>
                    <a:pt x="2284" y="440"/>
                    <a:pt x="1874" y="1"/>
                    <a:pt x="13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7" name="Google Shape;1707;p35"/>
            <p:cNvSpPr/>
            <p:nvPr/>
          </p:nvSpPr>
          <p:spPr>
            <a:xfrm>
              <a:off x="876911" y="37223"/>
              <a:ext cx="130993" cy="112129"/>
            </a:xfrm>
            <a:custGeom>
              <a:avLst/>
              <a:gdLst/>
              <a:ahLst/>
              <a:cxnLst/>
              <a:rect l="l" t="t" r="r" b="b"/>
              <a:pathLst>
                <a:path w="2284" h="1955" extrusionOk="0">
                  <a:moveTo>
                    <a:pt x="1333" y="1"/>
                  </a:moveTo>
                  <a:cubicBezTo>
                    <a:pt x="1322" y="1"/>
                    <a:pt x="1311" y="1"/>
                    <a:pt x="1299" y="1"/>
                  </a:cubicBezTo>
                  <a:cubicBezTo>
                    <a:pt x="427" y="1"/>
                    <a:pt x="0" y="1041"/>
                    <a:pt x="613" y="1653"/>
                  </a:cubicBezTo>
                  <a:cubicBezTo>
                    <a:pt x="815" y="1861"/>
                    <a:pt x="1065" y="1954"/>
                    <a:pt x="1310" y="1954"/>
                  </a:cubicBezTo>
                  <a:cubicBezTo>
                    <a:pt x="1808" y="1954"/>
                    <a:pt x="2283" y="1570"/>
                    <a:pt x="2283" y="985"/>
                  </a:cubicBezTo>
                  <a:cubicBezTo>
                    <a:pt x="2283" y="440"/>
                    <a:pt x="1873" y="1"/>
                    <a:pt x="13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8" name="Google Shape;1708;p35"/>
            <p:cNvSpPr/>
            <p:nvPr/>
          </p:nvSpPr>
          <p:spPr>
            <a:xfrm>
              <a:off x="1044039" y="37223"/>
              <a:ext cx="132025" cy="112473"/>
            </a:xfrm>
            <a:custGeom>
              <a:avLst/>
              <a:gdLst/>
              <a:ahLst/>
              <a:cxnLst/>
              <a:rect l="l" t="t" r="r" b="b"/>
              <a:pathLst>
                <a:path w="2302" h="1961" extrusionOk="0">
                  <a:moveTo>
                    <a:pt x="1350" y="1"/>
                  </a:moveTo>
                  <a:cubicBezTo>
                    <a:pt x="1340" y="1"/>
                    <a:pt x="1329" y="1"/>
                    <a:pt x="1318" y="1"/>
                  </a:cubicBezTo>
                  <a:cubicBezTo>
                    <a:pt x="446" y="1"/>
                    <a:pt x="0" y="1041"/>
                    <a:pt x="631" y="1672"/>
                  </a:cubicBezTo>
                  <a:cubicBezTo>
                    <a:pt x="830" y="1871"/>
                    <a:pt x="1076" y="1960"/>
                    <a:pt x="1318" y="1960"/>
                  </a:cubicBezTo>
                  <a:cubicBezTo>
                    <a:pt x="1819" y="1960"/>
                    <a:pt x="2302" y="1574"/>
                    <a:pt x="2302" y="985"/>
                  </a:cubicBezTo>
                  <a:cubicBezTo>
                    <a:pt x="2302" y="440"/>
                    <a:pt x="1874" y="1"/>
                    <a:pt x="13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9" name="Google Shape;1709;p35"/>
            <p:cNvSpPr/>
            <p:nvPr/>
          </p:nvSpPr>
          <p:spPr>
            <a:xfrm>
              <a:off x="1212199" y="37280"/>
              <a:ext cx="132083" cy="112416"/>
            </a:xfrm>
            <a:custGeom>
              <a:avLst/>
              <a:gdLst/>
              <a:ahLst/>
              <a:cxnLst/>
              <a:rect l="l" t="t" r="r" b="b"/>
              <a:pathLst>
                <a:path w="2303" h="1960" extrusionOk="0">
                  <a:moveTo>
                    <a:pt x="1319" y="0"/>
                  </a:moveTo>
                  <a:cubicBezTo>
                    <a:pt x="446" y="0"/>
                    <a:pt x="1" y="1058"/>
                    <a:pt x="632" y="1671"/>
                  </a:cubicBezTo>
                  <a:cubicBezTo>
                    <a:pt x="831" y="1870"/>
                    <a:pt x="1077" y="1959"/>
                    <a:pt x="1318" y="1959"/>
                  </a:cubicBezTo>
                  <a:cubicBezTo>
                    <a:pt x="1820" y="1959"/>
                    <a:pt x="2302" y="1573"/>
                    <a:pt x="2302" y="984"/>
                  </a:cubicBezTo>
                  <a:cubicBezTo>
                    <a:pt x="2302" y="446"/>
                    <a:pt x="1857" y="0"/>
                    <a:pt x="1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0" name="Google Shape;1710;p35"/>
            <p:cNvSpPr/>
            <p:nvPr/>
          </p:nvSpPr>
          <p:spPr>
            <a:xfrm>
              <a:off x="1380417" y="37280"/>
              <a:ext cx="132025" cy="112416"/>
            </a:xfrm>
            <a:custGeom>
              <a:avLst/>
              <a:gdLst/>
              <a:ahLst/>
              <a:cxnLst/>
              <a:rect l="l" t="t" r="r" b="b"/>
              <a:pathLst>
                <a:path w="2302" h="1960" extrusionOk="0">
                  <a:moveTo>
                    <a:pt x="1318" y="0"/>
                  </a:moveTo>
                  <a:cubicBezTo>
                    <a:pt x="446" y="0"/>
                    <a:pt x="0" y="1058"/>
                    <a:pt x="631" y="1671"/>
                  </a:cubicBezTo>
                  <a:cubicBezTo>
                    <a:pt x="830" y="1870"/>
                    <a:pt x="1076" y="1959"/>
                    <a:pt x="1318" y="1959"/>
                  </a:cubicBezTo>
                  <a:cubicBezTo>
                    <a:pt x="1820" y="1959"/>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1" name="Google Shape;1711;p35"/>
            <p:cNvSpPr/>
            <p:nvPr/>
          </p:nvSpPr>
          <p:spPr>
            <a:xfrm>
              <a:off x="1548577" y="37280"/>
              <a:ext cx="130993" cy="112416"/>
            </a:xfrm>
            <a:custGeom>
              <a:avLst/>
              <a:gdLst/>
              <a:ahLst/>
              <a:cxnLst/>
              <a:rect l="l" t="t" r="r" b="b"/>
              <a:pathLst>
                <a:path w="2284" h="1960" extrusionOk="0">
                  <a:moveTo>
                    <a:pt x="1300" y="0"/>
                  </a:moveTo>
                  <a:cubicBezTo>
                    <a:pt x="428" y="0"/>
                    <a:pt x="1" y="1058"/>
                    <a:pt x="613" y="1671"/>
                  </a:cubicBezTo>
                  <a:cubicBezTo>
                    <a:pt x="812" y="1870"/>
                    <a:pt x="1058" y="1959"/>
                    <a:pt x="1300" y="1959"/>
                  </a:cubicBezTo>
                  <a:cubicBezTo>
                    <a:pt x="1802" y="1959"/>
                    <a:pt x="2284" y="1573"/>
                    <a:pt x="2284" y="984"/>
                  </a:cubicBezTo>
                  <a:cubicBezTo>
                    <a:pt x="2284" y="446"/>
                    <a:pt x="1838" y="0"/>
                    <a:pt x="13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2" name="Google Shape;1712;p35"/>
            <p:cNvSpPr/>
            <p:nvPr/>
          </p:nvSpPr>
          <p:spPr>
            <a:xfrm>
              <a:off x="1716794" y="37280"/>
              <a:ext cx="130993" cy="112416"/>
            </a:xfrm>
            <a:custGeom>
              <a:avLst/>
              <a:gdLst/>
              <a:ahLst/>
              <a:cxnLst/>
              <a:rect l="l" t="t" r="r" b="b"/>
              <a:pathLst>
                <a:path w="2284" h="1960" extrusionOk="0">
                  <a:moveTo>
                    <a:pt x="1318" y="0"/>
                  </a:moveTo>
                  <a:cubicBezTo>
                    <a:pt x="446" y="0"/>
                    <a:pt x="0" y="1058"/>
                    <a:pt x="613" y="1671"/>
                  </a:cubicBezTo>
                  <a:cubicBezTo>
                    <a:pt x="818" y="1870"/>
                    <a:pt x="1066" y="1959"/>
                    <a:pt x="1307" y="1959"/>
                  </a:cubicBezTo>
                  <a:cubicBezTo>
                    <a:pt x="1810" y="1959"/>
                    <a:pt x="2283" y="1573"/>
                    <a:pt x="2283" y="984"/>
                  </a:cubicBezTo>
                  <a:cubicBezTo>
                    <a:pt x="2283" y="446"/>
                    <a:pt x="1857"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3" name="Google Shape;1713;p35"/>
            <p:cNvSpPr/>
            <p:nvPr/>
          </p:nvSpPr>
          <p:spPr>
            <a:xfrm>
              <a:off x="1885012" y="37280"/>
              <a:ext cx="130936" cy="112416"/>
            </a:xfrm>
            <a:custGeom>
              <a:avLst/>
              <a:gdLst/>
              <a:ahLst/>
              <a:cxnLst/>
              <a:rect l="l" t="t" r="r" b="b"/>
              <a:pathLst>
                <a:path w="2283" h="1960" extrusionOk="0">
                  <a:moveTo>
                    <a:pt x="1318" y="0"/>
                  </a:moveTo>
                  <a:cubicBezTo>
                    <a:pt x="445" y="0"/>
                    <a:pt x="0" y="1058"/>
                    <a:pt x="613" y="1671"/>
                  </a:cubicBezTo>
                  <a:cubicBezTo>
                    <a:pt x="811" y="1870"/>
                    <a:pt x="1057" y="1959"/>
                    <a:pt x="1299" y="1959"/>
                  </a:cubicBezTo>
                  <a:cubicBezTo>
                    <a:pt x="1801" y="1959"/>
                    <a:pt x="2283" y="1573"/>
                    <a:pt x="2283" y="984"/>
                  </a:cubicBezTo>
                  <a:cubicBezTo>
                    <a:pt x="2283"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4" name="Google Shape;1714;p35"/>
            <p:cNvSpPr/>
            <p:nvPr/>
          </p:nvSpPr>
          <p:spPr>
            <a:xfrm>
              <a:off x="2053172" y="37280"/>
              <a:ext cx="130993" cy="112416"/>
            </a:xfrm>
            <a:custGeom>
              <a:avLst/>
              <a:gdLst/>
              <a:ahLst/>
              <a:cxnLst/>
              <a:rect l="l" t="t" r="r" b="b"/>
              <a:pathLst>
                <a:path w="2284" h="1960" extrusionOk="0">
                  <a:moveTo>
                    <a:pt x="1300" y="0"/>
                  </a:moveTo>
                  <a:cubicBezTo>
                    <a:pt x="427" y="0"/>
                    <a:pt x="1" y="1058"/>
                    <a:pt x="613" y="1671"/>
                  </a:cubicBezTo>
                  <a:cubicBezTo>
                    <a:pt x="812" y="1870"/>
                    <a:pt x="1058" y="1959"/>
                    <a:pt x="1299" y="1959"/>
                  </a:cubicBezTo>
                  <a:cubicBezTo>
                    <a:pt x="1801" y="1959"/>
                    <a:pt x="2284" y="1573"/>
                    <a:pt x="2284" y="984"/>
                  </a:cubicBezTo>
                  <a:cubicBezTo>
                    <a:pt x="2284" y="446"/>
                    <a:pt x="1857" y="0"/>
                    <a:pt x="13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5" name="Google Shape;1715;p35"/>
            <p:cNvSpPr/>
            <p:nvPr/>
          </p:nvSpPr>
          <p:spPr>
            <a:xfrm>
              <a:off x="2221389" y="37280"/>
              <a:ext cx="130993" cy="112416"/>
            </a:xfrm>
            <a:custGeom>
              <a:avLst/>
              <a:gdLst/>
              <a:ahLst/>
              <a:cxnLst/>
              <a:rect l="l" t="t" r="r" b="b"/>
              <a:pathLst>
                <a:path w="2284" h="1960" extrusionOk="0">
                  <a:moveTo>
                    <a:pt x="1299" y="0"/>
                  </a:moveTo>
                  <a:cubicBezTo>
                    <a:pt x="427" y="0"/>
                    <a:pt x="0" y="1058"/>
                    <a:pt x="613" y="1671"/>
                  </a:cubicBezTo>
                  <a:cubicBezTo>
                    <a:pt x="812" y="1870"/>
                    <a:pt x="1057" y="1959"/>
                    <a:pt x="1299" y="1959"/>
                  </a:cubicBezTo>
                  <a:cubicBezTo>
                    <a:pt x="1801" y="1959"/>
                    <a:pt x="2283" y="1573"/>
                    <a:pt x="2283" y="984"/>
                  </a:cubicBezTo>
                  <a:cubicBezTo>
                    <a:pt x="2283" y="446"/>
                    <a:pt x="1838" y="0"/>
                    <a:pt x="1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6" name="Google Shape;1716;p35"/>
            <p:cNvSpPr/>
            <p:nvPr/>
          </p:nvSpPr>
          <p:spPr>
            <a:xfrm>
              <a:off x="2389836" y="37280"/>
              <a:ext cx="130706" cy="112072"/>
            </a:xfrm>
            <a:custGeom>
              <a:avLst/>
              <a:gdLst/>
              <a:ahLst/>
              <a:cxnLst/>
              <a:rect l="l" t="t" r="r" b="b"/>
              <a:pathLst>
                <a:path w="2279" h="1954" extrusionOk="0">
                  <a:moveTo>
                    <a:pt x="1291" y="0"/>
                  </a:moveTo>
                  <a:cubicBezTo>
                    <a:pt x="433" y="0"/>
                    <a:pt x="1" y="1045"/>
                    <a:pt x="608" y="1652"/>
                  </a:cubicBezTo>
                  <a:cubicBezTo>
                    <a:pt x="804" y="1860"/>
                    <a:pt x="1050" y="1953"/>
                    <a:pt x="1293" y="1953"/>
                  </a:cubicBezTo>
                  <a:cubicBezTo>
                    <a:pt x="1787" y="1953"/>
                    <a:pt x="2266" y="1569"/>
                    <a:pt x="2279" y="984"/>
                  </a:cubicBezTo>
                  <a:cubicBezTo>
                    <a:pt x="2279" y="446"/>
                    <a:pt x="1852" y="0"/>
                    <a:pt x="1313" y="0"/>
                  </a:cubicBezTo>
                  <a:cubicBezTo>
                    <a:pt x="1306" y="0"/>
                    <a:pt x="1298" y="0"/>
                    <a:pt x="12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7" name="Google Shape;1717;p35"/>
            <p:cNvSpPr/>
            <p:nvPr/>
          </p:nvSpPr>
          <p:spPr>
            <a:xfrm>
              <a:off x="2557767" y="37223"/>
              <a:ext cx="130993" cy="112129"/>
            </a:xfrm>
            <a:custGeom>
              <a:avLst/>
              <a:gdLst/>
              <a:ahLst/>
              <a:cxnLst/>
              <a:rect l="l" t="t" r="r" b="b"/>
              <a:pathLst>
                <a:path w="2284" h="1955" extrusionOk="0">
                  <a:moveTo>
                    <a:pt x="1332" y="1"/>
                  </a:moveTo>
                  <a:cubicBezTo>
                    <a:pt x="1321" y="1"/>
                    <a:pt x="1310" y="1"/>
                    <a:pt x="1299" y="1"/>
                  </a:cubicBezTo>
                  <a:cubicBezTo>
                    <a:pt x="427" y="1"/>
                    <a:pt x="0" y="1041"/>
                    <a:pt x="613" y="1653"/>
                  </a:cubicBezTo>
                  <a:cubicBezTo>
                    <a:pt x="815" y="1861"/>
                    <a:pt x="1063" y="1954"/>
                    <a:pt x="1306" y="1954"/>
                  </a:cubicBezTo>
                  <a:cubicBezTo>
                    <a:pt x="1800" y="1954"/>
                    <a:pt x="2271" y="1570"/>
                    <a:pt x="2283" y="985"/>
                  </a:cubicBezTo>
                  <a:cubicBezTo>
                    <a:pt x="2283" y="440"/>
                    <a:pt x="1855" y="1"/>
                    <a:pt x="13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8" name="Google Shape;1718;p35"/>
            <p:cNvSpPr/>
            <p:nvPr/>
          </p:nvSpPr>
          <p:spPr>
            <a:xfrm>
              <a:off x="2724895" y="37280"/>
              <a:ext cx="132025" cy="112875"/>
            </a:xfrm>
            <a:custGeom>
              <a:avLst/>
              <a:gdLst/>
              <a:ahLst/>
              <a:cxnLst/>
              <a:rect l="l" t="t" r="r" b="b"/>
              <a:pathLst>
                <a:path w="2302" h="1968" extrusionOk="0">
                  <a:moveTo>
                    <a:pt x="1318" y="0"/>
                  </a:moveTo>
                  <a:cubicBezTo>
                    <a:pt x="446" y="0"/>
                    <a:pt x="0" y="1058"/>
                    <a:pt x="613" y="1671"/>
                  </a:cubicBezTo>
                  <a:cubicBezTo>
                    <a:pt x="818" y="1876"/>
                    <a:pt x="1068" y="1967"/>
                    <a:pt x="1312"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9" name="Google Shape;1719;p35"/>
            <p:cNvSpPr/>
            <p:nvPr/>
          </p:nvSpPr>
          <p:spPr>
            <a:xfrm>
              <a:off x="2893055" y="37280"/>
              <a:ext cx="132083" cy="112875"/>
            </a:xfrm>
            <a:custGeom>
              <a:avLst/>
              <a:gdLst/>
              <a:ahLst/>
              <a:cxnLst/>
              <a:rect l="l" t="t" r="r" b="b"/>
              <a:pathLst>
                <a:path w="2303" h="1968" extrusionOk="0">
                  <a:moveTo>
                    <a:pt x="1319" y="0"/>
                  </a:moveTo>
                  <a:cubicBezTo>
                    <a:pt x="446" y="0"/>
                    <a:pt x="1" y="1058"/>
                    <a:pt x="613" y="1671"/>
                  </a:cubicBezTo>
                  <a:cubicBezTo>
                    <a:pt x="818" y="1876"/>
                    <a:pt x="1068" y="1967"/>
                    <a:pt x="1313" y="1967"/>
                  </a:cubicBezTo>
                  <a:cubicBezTo>
                    <a:pt x="1820" y="1967"/>
                    <a:pt x="2302" y="1573"/>
                    <a:pt x="2302" y="984"/>
                  </a:cubicBezTo>
                  <a:cubicBezTo>
                    <a:pt x="2302" y="446"/>
                    <a:pt x="1857" y="0"/>
                    <a:pt x="1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0" name="Google Shape;1720;p35"/>
            <p:cNvSpPr/>
            <p:nvPr/>
          </p:nvSpPr>
          <p:spPr>
            <a:xfrm>
              <a:off x="3061272" y="37280"/>
              <a:ext cx="130993" cy="112875"/>
            </a:xfrm>
            <a:custGeom>
              <a:avLst/>
              <a:gdLst/>
              <a:ahLst/>
              <a:cxnLst/>
              <a:rect l="l" t="t" r="r" b="b"/>
              <a:pathLst>
                <a:path w="2284" h="1968" extrusionOk="0">
                  <a:moveTo>
                    <a:pt x="1318" y="0"/>
                  </a:moveTo>
                  <a:cubicBezTo>
                    <a:pt x="427" y="0"/>
                    <a:pt x="0" y="1058"/>
                    <a:pt x="613" y="1671"/>
                  </a:cubicBezTo>
                  <a:cubicBezTo>
                    <a:pt x="812" y="1876"/>
                    <a:pt x="1058" y="1967"/>
                    <a:pt x="1299" y="1967"/>
                  </a:cubicBezTo>
                  <a:cubicBezTo>
                    <a:pt x="1801" y="1967"/>
                    <a:pt x="2283" y="1573"/>
                    <a:pt x="2283" y="984"/>
                  </a:cubicBezTo>
                  <a:cubicBezTo>
                    <a:pt x="2283"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1" name="Google Shape;1721;p35"/>
            <p:cNvSpPr/>
            <p:nvPr/>
          </p:nvSpPr>
          <p:spPr>
            <a:xfrm>
              <a:off x="3229432" y="37280"/>
              <a:ext cx="130993" cy="112875"/>
            </a:xfrm>
            <a:custGeom>
              <a:avLst/>
              <a:gdLst/>
              <a:ahLst/>
              <a:cxnLst/>
              <a:rect l="l" t="t" r="r" b="b"/>
              <a:pathLst>
                <a:path w="2284" h="1968" extrusionOk="0">
                  <a:moveTo>
                    <a:pt x="1300" y="0"/>
                  </a:moveTo>
                  <a:cubicBezTo>
                    <a:pt x="428" y="0"/>
                    <a:pt x="1" y="1058"/>
                    <a:pt x="613" y="1671"/>
                  </a:cubicBezTo>
                  <a:cubicBezTo>
                    <a:pt x="812" y="1876"/>
                    <a:pt x="1059" y="1967"/>
                    <a:pt x="1300" y="1967"/>
                  </a:cubicBezTo>
                  <a:cubicBezTo>
                    <a:pt x="1802" y="1967"/>
                    <a:pt x="2284" y="1573"/>
                    <a:pt x="2284" y="984"/>
                  </a:cubicBezTo>
                  <a:cubicBezTo>
                    <a:pt x="2284" y="446"/>
                    <a:pt x="1857" y="0"/>
                    <a:pt x="13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2" name="Google Shape;1722;p35"/>
            <p:cNvSpPr/>
            <p:nvPr/>
          </p:nvSpPr>
          <p:spPr>
            <a:xfrm>
              <a:off x="3397650" y="37280"/>
              <a:ext cx="132025" cy="112875"/>
            </a:xfrm>
            <a:custGeom>
              <a:avLst/>
              <a:gdLst/>
              <a:ahLst/>
              <a:cxnLst/>
              <a:rect l="l" t="t" r="r" b="b"/>
              <a:pathLst>
                <a:path w="2302" h="1968" extrusionOk="0">
                  <a:moveTo>
                    <a:pt x="1318" y="0"/>
                  </a:moveTo>
                  <a:cubicBezTo>
                    <a:pt x="446" y="0"/>
                    <a:pt x="0" y="1058"/>
                    <a:pt x="613" y="1671"/>
                  </a:cubicBezTo>
                  <a:cubicBezTo>
                    <a:pt x="818" y="1876"/>
                    <a:pt x="1068" y="1967"/>
                    <a:pt x="1312"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3" name="Google Shape;1723;p35"/>
            <p:cNvSpPr/>
            <p:nvPr/>
          </p:nvSpPr>
          <p:spPr>
            <a:xfrm>
              <a:off x="3564777" y="37280"/>
              <a:ext cx="132025" cy="112875"/>
            </a:xfrm>
            <a:custGeom>
              <a:avLst/>
              <a:gdLst/>
              <a:ahLst/>
              <a:cxnLst/>
              <a:rect l="l" t="t" r="r" b="b"/>
              <a:pathLst>
                <a:path w="2302" h="1968" extrusionOk="0">
                  <a:moveTo>
                    <a:pt x="1318" y="0"/>
                  </a:moveTo>
                  <a:cubicBezTo>
                    <a:pt x="446" y="0"/>
                    <a:pt x="0" y="1058"/>
                    <a:pt x="631" y="1671"/>
                  </a:cubicBezTo>
                  <a:cubicBezTo>
                    <a:pt x="831" y="1876"/>
                    <a:pt x="1077" y="1967"/>
                    <a:pt x="1318"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4" name="Google Shape;1724;p35"/>
            <p:cNvSpPr/>
            <p:nvPr/>
          </p:nvSpPr>
          <p:spPr>
            <a:xfrm>
              <a:off x="3732938" y="37223"/>
              <a:ext cx="132083" cy="112473"/>
            </a:xfrm>
            <a:custGeom>
              <a:avLst/>
              <a:gdLst/>
              <a:ahLst/>
              <a:cxnLst/>
              <a:rect l="l" t="t" r="r" b="b"/>
              <a:pathLst>
                <a:path w="2303" h="1961" extrusionOk="0">
                  <a:moveTo>
                    <a:pt x="1351" y="1"/>
                  </a:moveTo>
                  <a:cubicBezTo>
                    <a:pt x="1340" y="1"/>
                    <a:pt x="1330" y="1"/>
                    <a:pt x="1319" y="1"/>
                  </a:cubicBezTo>
                  <a:cubicBezTo>
                    <a:pt x="446" y="1"/>
                    <a:pt x="1" y="1041"/>
                    <a:pt x="613" y="1672"/>
                  </a:cubicBezTo>
                  <a:cubicBezTo>
                    <a:pt x="818" y="1871"/>
                    <a:pt x="1068" y="1960"/>
                    <a:pt x="1313" y="1960"/>
                  </a:cubicBezTo>
                  <a:cubicBezTo>
                    <a:pt x="1820" y="1960"/>
                    <a:pt x="2302" y="1574"/>
                    <a:pt x="2302" y="985"/>
                  </a:cubicBezTo>
                  <a:cubicBezTo>
                    <a:pt x="2302" y="440"/>
                    <a:pt x="1875"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5" name="Google Shape;1725;p35"/>
            <p:cNvSpPr/>
            <p:nvPr/>
          </p:nvSpPr>
          <p:spPr>
            <a:xfrm>
              <a:off x="3901155" y="37280"/>
              <a:ext cx="132083" cy="112875"/>
            </a:xfrm>
            <a:custGeom>
              <a:avLst/>
              <a:gdLst/>
              <a:ahLst/>
              <a:cxnLst/>
              <a:rect l="l" t="t" r="r" b="b"/>
              <a:pathLst>
                <a:path w="2303" h="1968" extrusionOk="0">
                  <a:moveTo>
                    <a:pt x="1318" y="0"/>
                  </a:moveTo>
                  <a:cubicBezTo>
                    <a:pt x="446" y="0"/>
                    <a:pt x="1" y="1058"/>
                    <a:pt x="632" y="1671"/>
                  </a:cubicBezTo>
                  <a:cubicBezTo>
                    <a:pt x="831" y="1876"/>
                    <a:pt x="1077" y="1967"/>
                    <a:pt x="1318" y="1967"/>
                  </a:cubicBezTo>
                  <a:cubicBezTo>
                    <a:pt x="1820" y="1967"/>
                    <a:pt x="2302" y="1573"/>
                    <a:pt x="2302" y="984"/>
                  </a:cubicBezTo>
                  <a:cubicBezTo>
                    <a:pt x="2302" y="446"/>
                    <a:pt x="1857"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6" name="Google Shape;1726;p35"/>
            <p:cNvSpPr/>
            <p:nvPr/>
          </p:nvSpPr>
          <p:spPr>
            <a:xfrm>
              <a:off x="4069372" y="37280"/>
              <a:ext cx="132025" cy="112875"/>
            </a:xfrm>
            <a:custGeom>
              <a:avLst/>
              <a:gdLst/>
              <a:ahLst/>
              <a:cxnLst/>
              <a:rect l="l" t="t" r="r" b="b"/>
              <a:pathLst>
                <a:path w="2302" h="1968" extrusionOk="0">
                  <a:moveTo>
                    <a:pt x="1318" y="0"/>
                  </a:moveTo>
                  <a:cubicBezTo>
                    <a:pt x="446" y="0"/>
                    <a:pt x="0" y="1058"/>
                    <a:pt x="613" y="1671"/>
                  </a:cubicBezTo>
                  <a:cubicBezTo>
                    <a:pt x="818" y="1876"/>
                    <a:pt x="1068" y="1967"/>
                    <a:pt x="1312"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7" name="Google Shape;1727;p35"/>
            <p:cNvSpPr/>
            <p:nvPr/>
          </p:nvSpPr>
          <p:spPr>
            <a:xfrm>
              <a:off x="4237533" y="37280"/>
              <a:ext cx="132083" cy="112875"/>
            </a:xfrm>
            <a:custGeom>
              <a:avLst/>
              <a:gdLst/>
              <a:ahLst/>
              <a:cxnLst/>
              <a:rect l="l" t="t" r="r" b="b"/>
              <a:pathLst>
                <a:path w="2303" h="1968" extrusionOk="0">
                  <a:moveTo>
                    <a:pt x="1318" y="0"/>
                  </a:moveTo>
                  <a:cubicBezTo>
                    <a:pt x="428" y="0"/>
                    <a:pt x="1" y="1058"/>
                    <a:pt x="613" y="1671"/>
                  </a:cubicBezTo>
                  <a:cubicBezTo>
                    <a:pt x="818" y="1876"/>
                    <a:pt x="1068" y="1967"/>
                    <a:pt x="1313" y="1967"/>
                  </a:cubicBezTo>
                  <a:cubicBezTo>
                    <a:pt x="1820" y="1967"/>
                    <a:pt x="2302" y="1573"/>
                    <a:pt x="2302" y="984"/>
                  </a:cubicBezTo>
                  <a:cubicBezTo>
                    <a:pt x="2284" y="446"/>
                    <a:pt x="1857"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8" name="Google Shape;1728;p35"/>
            <p:cNvSpPr/>
            <p:nvPr/>
          </p:nvSpPr>
          <p:spPr>
            <a:xfrm>
              <a:off x="4405750" y="37280"/>
              <a:ext cx="130993" cy="112416"/>
            </a:xfrm>
            <a:custGeom>
              <a:avLst/>
              <a:gdLst/>
              <a:ahLst/>
              <a:cxnLst/>
              <a:rect l="l" t="t" r="r" b="b"/>
              <a:pathLst>
                <a:path w="2284" h="1960" extrusionOk="0">
                  <a:moveTo>
                    <a:pt x="1318" y="0"/>
                  </a:moveTo>
                  <a:cubicBezTo>
                    <a:pt x="446" y="0"/>
                    <a:pt x="0" y="1058"/>
                    <a:pt x="613" y="1671"/>
                  </a:cubicBezTo>
                  <a:cubicBezTo>
                    <a:pt x="812" y="1870"/>
                    <a:pt x="1058" y="1959"/>
                    <a:pt x="1299" y="1959"/>
                  </a:cubicBezTo>
                  <a:cubicBezTo>
                    <a:pt x="1801" y="1959"/>
                    <a:pt x="2283" y="1573"/>
                    <a:pt x="2283" y="984"/>
                  </a:cubicBezTo>
                  <a:cubicBezTo>
                    <a:pt x="2283"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9" name="Google Shape;1729;p35"/>
            <p:cNvSpPr/>
            <p:nvPr/>
          </p:nvSpPr>
          <p:spPr>
            <a:xfrm>
              <a:off x="4570425" y="186285"/>
              <a:ext cx="4575598" cy="372693"/>
            </a:xfrm>
            <a:custGeom>
              <a:avLst/>
              <a:gdLst/>
              <a:ahLst/>
              <a:cxnLst/>
              <a:rect l="l" t="t" r="r" b="b"/>
              <a:pathLst>
                <a:path w="79403" h="6498" extrusionOk="0">
                  <a:moveTo>
                    <a:pt x="1" y="1"/>
                  </a:moveTo>
                  <a:lnTo>
                    <a:pt x="1" y="6497"/>
                  </a:lnTo>
                  <a:lnTo>
                    <a:pt x="79402" y="6497"/>
                  </a:lnTo>
                  <a:lnTo>
                    <a:pt x="79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0" name="Google Shape;1730;p35"/>
            <p:cNvSpPr/>
            <p:nvPr/>
          </p:nvSpPr>
          <p:spPr>
            <a:xfrm>
              <a:off x="4570425" y="0"/>
              <a:ext cx="4575681" cy="186338"/>
            </a:xfrm>
            <a:custGeom>
              <a:avLst/>
              <a:gdLst/>
              <a:ahLst/>
              <a:cxnLst/>
              <a:rect l="l" t="t" r="r" b="b"/>
              <a:pathLst>
                <a:path w="79236" h="3249" extrusionOk="0">
                  <a:moveTo>
                    <a:pt x="1" y="1"/>
                  </a:moveTo>
                  <a:lnTo>
                    <a:pt x="1" y="3249"/>
                  </a:lnTo>
                  <a:lnTo>
                    <a:pt x="79235" y="3249"/>
                  </a:lnTo>
                  <a:lnTo>
                    <a:pt x="79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1" name="Google Shape;1731;p35"/>
            <p:cNvSpPr/>
            <p:nvPr/>
          </p:nvSpPr>
          <p:spPr>
            <a:xfrm>
              <a:off x="4622947" y="236357"/>
              <a:ext cx="178882" cy="291708"/>
            </a:xfrm>
            <a:custGeom>
              <a:avLst/>
              <a:gdLst/>
              <a:ahLst/>
              <a:cxnLst/>
              <a:rect l="l" t="t" r="r" b="b"/>
              <a:pathLst>
                <a:path w="3119" h="5086" extrusionOk="0">
                  <a:moveTo>
                    <a:pt x="0" y="0"/>
                  </a:moveTo>
                  <a:lnTo>
                    <a:pt x="0" y="2376"/>
                  </a:lnTo>
                  <a:lnTo>
                    <a:pt x="0" y="5086"/>
                  </a:lnTo>
                  <a:lnTo>
                    <a:pt x="3119" y="23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2" name="Google Shape;1732;p35"/>
            <p:cNvSpPr/>
            <p:nvPr/>
          </p:nvSpPr>
          <p:spPr>
            <a:xfrm>
              <a:off x="4836933" y="236357"/>
              <a:ext cx="178882" cy="273641"/>
            </a:xfrm>
            <a:custGeom>
              <a:avLst/>
              <a:gdLst/>
              <a:ahLst/>
              <a:cxnLst/>
              <a:rect l="l" t="t" r="r" b="b"/>
              <a:pathLst>
                <a:path w="3119" h="4771" extrusionOk="0">
                  <a:moveTo>
                    <a:pt x="3118" y="0"/>
                  </a:moveTo>
                  <a:lnTo>
                    <a:pt x="0" y="2376"/>
                  </a:lnTo>
                  <a:lnTo>
                    <a:pt x="3118" y="4770"/>
                  </a:lnTo>
                  <a:lnTo>
                    <a:pt x="3118" y="2376"/>
                  </a:lnTo>
                  <a:lnTo>
                    <a:pt x="31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3" name="Google Shape;1733;p35"/>
            <p:cNvSpPr/>
            <p:nvPr/>
          </p:nvSpPr>
          <p:spPr>
            <a:xfrm>
              <a:off x="4642103" y="212899"/>
              <a:ext cx="354553" cy="145911"/>
            </a:xfrm>
            <a:custGeom>
              <a:avLst/>
              <a:gdLst/>
              <a:ahLst/>
              <a:cxnLst/>
              <a:rect l="l" t="t" r="r" b="b"/>
              <a:pathLst>
                <a:path w="6182" h="2544" extrusionOk="0">
                  <a:moveTo>
                    <a:pt x="1" y="1"/>
                  </a:moveTo>
                  <a:lnTo>
                    <a:pt x="3100" y="2544"/>
                  </a:lnTo>
                  <a:lnTo>
                    <a:pt x="61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4" name="Google Shape;1734;p35"/>
            <p:cNvSpPr/>
            <p:nvPr/>
          </p:nvSpPr>
          <p:spPr>
            <a:xfrm>
              <a:off x="4660227" y="387486"/>
              <a:ext cx="336430" cy="145911"/>
            </a:xfrm>
            <a:custGeom>
              <a:avLst/>
              <a:gdLst/>
              <a:ahLst/>
              <a:cxnLst/>
              <a:rect l="l" t="t" r="r" b="b"/>
              <a:pathLst>
                <a:path w="5866" h="2544" extrusionOk="0">
                  <a:moveTo>
                    <a:pt x="2784" y="1"/>
                  </a:moveTo>
                  <a:lnTo>
                    <a:pt x="0" y="2544"/>
                  </a:lnTo>
                  <a:lnTo>
                    <a:pt x="5865" y="2544"/>
                  </a:lnTo>
                  <a:lnTo>
                    <a:pt x="27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5" name="Google Shape;1735;p35"/>
            <p:cNvSpPr/>
            <p:nvPr/>
          </p:nvSpPr>
          <p:spPr>
            <a:xfrm>
              <a:off x="5075350" y="236357"/>
              <a:ext cx="178882" cy="291708"/>
            </a:xfrm>
            <a:custGeom>
              <a:avLst/>
              <a:gdLst/>
              <a:ahLst/>
              <a:cxnLst/>
              <a:rect l="l" t="t" r="r" b="b"/>
              <a:pathLst>
                <a:path w="3119" h="5086" extrusionOk="0">
                  <a:moveTo>
                    <a:pt x="1" y="0"/>
                  </a:moveTo>
                  <a:lnTo>
                    <a:pt x="1" y="2376"/>
                  </a:lnTo>
                  <a:lnTo>
                    <a:pt x="1" y="5086"/>
                  </a:lnTo>
                  <a:lnTo>
                    <a:pt x="3119" y="237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6" name="Google Shape;1736;p35"/>
            <p:cNvSpPr/>
            <p:nvPr/>
          </p:nvSpPr>
          <p:spPr>
            <a:xfrm>
              <a:off x="5289336" y="236357"/>
              <a:ext cx="178882" cy="273641"/>
            </a:xfrm>
            <a:custGeom>
              <a:avLst/>
              <a:gdLst/>
              <a:ahLst/>
              <a:cxnLst/>
              <a:rect l="l" t="t" r="r" b="b"/>
              <a:pathLst>
                <a:path w="3119" h="4771" extrusionOk="0">
                  <a:moveTo>
                    <a:pt x="3118" y="0"/>
                  </a:moveTo>
                  <a:lnTo>
                    <a:pt x="0" y="2376"/>
                  </a:lnTo>
                  <a:lnTo>
                    <a:pt x="3118" y="4770"/>
                  </a:lnTo>
                  <a:lnTo>
                    <a:pt x="3118" y="2376"/>
                  </a:lnTo>
                  <a:lnTo>
                    <a:pt x="31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7" name="Google Shape;1737;p35"/>
            <p:cNvSpPr/>
            <p:nvPr/>
          </p:nvSpPr>
          <p:spPr>
            <a:xfrm>
              <a:off x="5094507" y="212899"/>
              <a:ext cx="354553" cy="145911"/>
            </a:xfrm>
            <a:custGeom>
              <a:avLst/>
              <a:gdLst/>
              <a:ahLst/>
              <a:cxnLst/>
              <a:rect l="l" t="t" r="r" b="b"/>
              <a:pathLst>
                <a:path w="6182" h="2544" extrusionOk="0">
                  <a:moveTo>
                    <a:pt x="1" y="1"/>
                  </a:moveTo>
                  <a:lnTo>
                    <a:pt x="3100" y="2544"/>
                  </a:lnTo>
                  <a:lnTo>
                    <a:pt x="61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8" name="Google Shape;1738;p35"/>
            <p:cNvSpPr/>
            <p:nvPr/>
          </p:nvSpPr>
          <p:spPr>
            <a:xfrm>
              <a:off x="5112630" y="387486"/>
              <a:ext cx="336430" cy="145911"/>
            </a:xfrm>
            <a:custGeom>
              <a:avLst/>
              <a:gdLst/>
              <a:ahLst/>
              <a:cxnLst/>
              <a:rect l="l" t="t" r="r" b="b"/>
              <a:pathLst>
                <a:path w="5866" h="2544" extrusionOk="0">
                  <a:moveTo>
                    <a:pt x="2784" y="1"/>
                  </a:moveTo>
                  <a:lnTo>
                    <a:pt x="0" y="2544"/>
                  </a:lnTo>
                  <a:lnTo>
                    <a:pt x="5865" y="2544"/>
                  </a:lnTo>
                  <a:lnTo>
                    <a:pt x="27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9" name="Google Shape;1739;p35"/>
            <p:cNvSpPr/>
            <p:nvPr/>
          </p:nvSpPr>
          <p:spPr>
            <a:xfrm>
              <a:off x="5527754" y="236357"/>
              <a:ext cx="178940" cy="291708"/>
            </a:xfrm>
            <a:custGeom>
              <a:avLst/>
              <a:gdLst/>
              <a:ahLst/>
              <a:cxnLst/>
              <a:rect l="l" t="t" r="r" b="b"/>
              <a:pathLst>
                <a:path w="3120" h="5086" extrusionOk="0">
                  <a:moveTo>
                    <a:pt x="1" y="0"/>
                  </a:moveTo>
                  <a:lnTo>
                    <a:pt x="1" y="2376"/>
                  </a:lnTo>
                  <a:lnTo>
                    <a:pt x="1" y="5086"/>
                  </a:lnTo>
                  <a:lnTo>
                    <a:pt x="3119" y="237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0" name="Google Shape;1740;p35"/>
            <p:cNvSpPr/>
            <p:nvPr/>
          </p:nvSpPr>
          <p:spPr>
            <a:xfrm>
              <a:off x="5741739" y="236357"/>
              <a:ext cx="178882" cy="273641"/>
            </a:xfrm>
            <a:custGeom>
              <a:avLst/>
              <a:gdLst/>
              <a:ahLst/>
              <a:cxnLst/>
              <a:rect l="l" t="t" r="r" b="b"/>
              <a:pathLst>
                <a:path w="3119" h="4771" extrusionOk="0">
                  <a:moveTo>
                    <a:pt x="3119" y="0"/>
                  </a:moveTo>
                  <a:lnTo>
                    <a:pt x="1" y="2376"/>
                  </a:lnTo>
                  <a:lnTo>
                    <a:pt x="3119" y="4770"/>
                  </a:lnTo>
                  <a:lnTo>
                    <a:pt x="3119" y="2376"/>
                  </a:lnTo>
                  <a:lnTo>
                    <a:pt x="31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1" name="Google Shape;1741;p35"/>
            <p:cNvSpPr/>
            <p:nvPr/>
          </p:nvSpPr>
          <p:spPr>
            <a:xfrm>
              <a:off x="5546910" y="212899"/>
              <a:ext cx="354553" cy="145911"/>
            </a:xfrm>
            <a:custGeom>
              <a:avLst/>
              <a:gdLst/>
              <a:ahLst/>
              <a:cxnLst/>
              <a:rect l="l" t="t" r="r" b="b"/>
              <a:pathLst>
                <a:path w="6182" h="2544" extrusionOk="0">
                  <a:moveTo>
                    <a:pt x="1" y="1"/>
                  </a:moveTo>
                  <a:lnTo>
                    <a:pt x="3101" y="2544"/>
                  </a:lnTo>
                  <a:lnTo>
                    <a:pt x="6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2" name="Google Shape;1742;p35"/>
            <p:cNvSpPr/>
            <p:nvPr/>
          </p:nvSpPr>
          <p:spPr>
            <a:xfrm>
              <a:off x="5565034" y="387486"/>
              <a:ext cx="336430" cy="145911"/>
            </a:xfrm>
            <a:custGeom>
              <a:avLst/>
              <a:gdLst/>
              <a:ahLst/>
              <a:cxnLst/>
              <a:rect l="l" t="t" r="r" b="b"/>
              <a:pathLst>
                <a:path w="5866" h="2544" extrusionOk="0">
                  <a:moveTo>
                    <a:pt x="2785" y="1"/>
                  </a:moveTo>
                  <a:lnTo>
                    <a:pt x="0" y="2544"/>
                  </a:lnTo>
                  <a:lnTo>
                    <a:pt x="5866" y="2544"/>
                  </a:lnTo>
                  <a:lnTo>
                    <a:pt x="27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3" name="Google Shape;1743;p35"/>
            <p:cNvSpPr/>
            <p:nvPr/>
          </p:nvSpPr>
          <p:spPr>
            <a:xfrm>
              <a:off x="5980215" y="236357"/>
              <a:ext cx="178882" cy="291708"/>
            </a:xfrm>
            <a:custGeom>
              <a:avLst/>
              <a:gdLst/>
              <a:ahLst/>
              <a:cxnLst/>
              <a:rect l="l" t="t" r="r" b="b"/>
              <a:pathLst>
                <a:path w="3119" h="5086" extrusionOk="0">
                  <a:moveTo>
                    <a:pt x="0" y="0"/>
                  </a:moveTo>
                  <a:lnTo>
                    <a:pt x="0" y="2376"/>
                  </a:lnTo>
                  <a:lnTo>
                    <a:pt x="0" y="5086"/>
                  </a:lnTo>
                  <a:lnTo>
                    <a:pt x="3118" y="23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4" name="Google Shape;1744;p35"/>
            <p:cNvSpPr/>
            <p:nvPr/>
          </p:nvSpPr>
          <p:spPr>
            <a:xfrm>
              <a:off x="6194143" y="236357"/>
              <a:ext cx="178882" cy="273641"/>
            </a:xfrm>
            <a:custGeom>
              <a:avLst/>
              <a:gdLst/>
              <a:ahLst/>
              <a:cxnLst/>
              <a:rect l="l" t="t" r="r" b="b"/>
              <a:pathLst>
                <a:path w="3119" h="4771" extrusionOk="0">
                  <a:moveTo>
                    <a:pt x="3119" y="0"/>
                  </a:moveTo>
                  <a:lnTo>
                    <a:pt x="1" y="2376"/>
                  </a:lnTo>
                  <a:lnTo>
                    <a:pt x="3119" y="4770"/>
                  </a:lnTo>
                  <a:lnTo>
                    <a:pt x="3119" y="2376"/>
                  </a:lnTo>
                  <a:lnTo>
                    <a:pt x="31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5" name="Google Shape;1745;p35"/>
            <p:cNvSpPr/>
            <p:nvPr/>
          </p:nvSpPr>
          <p:spPr>
            <a:xfrm>
              <a:off x="5999371" y="212899"/>
              <a:ext cx="354496" cy="145911"/>
            </a:xfrm>
            <a:custGeom>
              <a:avLst/>
              <a:gdLst/>
              <a:ahLst/>
              <a:cxnLst/>
              <a:rect l="l" t="t" r="r" b="b"/>
              <a:pathLst>
                <a:path w="6181" h="2544" extrusionOk="0">
                  <a:moveTo>
                    <a:pt x="0" y="1"/>
                  </a:moveTo>
                  <a:lnTo>
                    <a:pt x="3081" y="2544"/>
                  </a:lnTo>
                  <a:lnTo>
                    <a:pt x="61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6" name="Google Shape;1746;p35"/>
            <p:cNvSpPr/>
            <p:nvPr/>
          </p:nvSpPr>
          <p:spPr>
            <a:xfrm>
              <a:off x="6017437" y="387486"/>
              <a:ext cx="336430" cy="145911"/>
            </a:xfrm>
            <a:custGeom>
              <a:avLst/>
              <a:gdLst/>
              <a:ahLst/>
              <a:cxnLst/>
              <a:rect l="l" t="t" r="r" b="b"/>
              <a:pathLst>
                <a:path w="5866" h="2544" extrusionOk="0">
                  <a:moveTo>
                    <a:pt x="2766" y="1"/>
                  </a:moveTo>
                  <a:lnTo>
                    <a:pt x="1" y="2544"/>
                  </a:lnTo>
                  <a:lnTo>
                    <a:pt x="5866" y="2544"/>
                  </a:lnTo>
                  <a:lnTo>
                    <a:pt x="27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7" name="Google Shape;1747;p35"/>
            <p:cNvSpPr/>
            <p:nvPr/>
          </p:nvSpPr>
          <p:spPr>
            <a:xfrm>
              <a:off x="6432618" y="236357"/>
              <a:ext cx="178882" cy="291708"/>
            </a:xfrm>
            <a:custGeom>
              <a:avLst/>
              <a:gdLst/>
              <a:ahLst/>
              <a:cxnLst/>
              <a:rect l="l" t="t" r="r" b="b"/>
              <a:pathLst>
                <a:path w="3119" h="5086" extrusionOk="0">
                  <a:moveTo>
                    <a:pt x="0" y="0"/>
                  </a:moveTo>
                  <a:lnTo>
                    <a:pt x="0" y="2376"/>
                  </a:lnTo>
                  <a:lnTo>
                    <a:pt x="0" y="5086"/>
                  </a:lnTo>
                  <a:lnTo>
                    <a:pt x="3118" y="23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8" name="Google Shape;1748;p35"/>
            <p:cNvSpPr/>
            <p:nvPr/>
          </p:nvSpPr>
          <p:spPr>
            <a:xfrm>
              <a:off x="6646546" y="236357"/>
              <a:ext cx="178940" cy="273641"/>
            </a:xfrm>
            <a:custGeom>
              <a:avLst/>
              <a:gdLst/>
              <a:ahLst/>
              <a:cxnLst/>
              <a:rect l="l" t="t" r="r" b="b"/>
              <a:pathLst>
                <a:path w="3120" h="4771" extrusionOk="0">
                  <a:moveTo>
                    <a:pt x="3119" y="0"/>
                  </a:moveTo>
                  <a:lnTo>
                    <a:pt x="1" y="2376"/>
                  </a:lnTo>
                  <a:lnTo>
                    <a:pt x="3119" y="4770"/>
                  </a:lnTo>
                  <a:lnTo>
                    <a:pt x="3119" y="2376"/>
                  </a:lnTo>
                  <a:lnTo>
                    <a:pt x="31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9" name="Google Shape;1749;p35"/>
            <p:cNvSpPr/>
            <p:nvPr/>
          </p:nvSpPr>
          <p:spPr>
            <a:xfrm>
              <a:off x="6451774" y="212899"/>
              <a:ext cx="354496" cy="145911"/>
            </a:xfrm>
            <a:custGeom>
              <a:avLst/>
              <a:gdLst/>
              <a:ahLst/>
              <a:cxnLst/>
              <a:rect l="l" t="t" r="r" b="b"/>
              <a:pathLst>
                <a:path w="6181" h="2544" extrusionOk="0">
                  <a:moveTo>
                    <a:pt x="0" y="1"/>
                  </a:moveTo>
                  <a:lnTo>
                    <a:pt x="3081" y="2544"/>
                  </a:lnTo>
                  <a:lnTo>
                    <a:pt x="61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0" name="Google Shape;1750;p35"/>
            <p:cNvSpPr/>
            <p:nvPr/>
          </p:nvSpPr>
          <p:spPr>
            <a:xfrm>
              <a:off x="6468808" y="387486"/>
              <a:ext cx="337462" cy="145911"/>
            </a:xfrm>
            <a:custGeom>
              <a:avLst/>
              <a:gdLst/>
              <a:ahLst/>
              <a:cxnLst/>
              <a:rect l="l" t="t" r="r" b="b"/>
              <a:pathLst>
                <a:path w="5884" h="2544" extrusionOk="0">
                  <a:moveTo>
                    <a:pt x="2784" y="1"/>
                  </a:moveTo>
                  <a:lnTo>
                    <a:pt x="0" y="2544"/>
                  </a:lnTo>
                  <a:lnTo>
                    <a:pt x="5884" y="2544"/>
                  </a:lnTo>
                  <a:lnTo>
                    <a:pt x="27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1" name="Google Shape;1751;p35"/>
            <p:cNvSpPr/>
            <p:nvPr/>
          </p:nvSpPr>
          <p:spPr>
            <a:xfrm>
              <a:off x="6885022" y="236357"/>
              <a:ext cx="178882" cy="291708"/>
            </a:xfrm>
            <a:custGeom>
              <a:avLst/>
              <a:gdLst/>
              <a:ahLst/>
              <a:cxnLst/>
              <a:rect l="l" t="t" r="r" b="b"/>
              <a:pathLst>
                <a:path w="3119" h="5086" extrusionOk="0">
                  <a:moveTo>
                    <a:pt x="0" y="0"/>
                  </a:moveTo>
                  <a:lnTo>
                    <a:pt x="0" y="2376"/>
                  </a:lnTo>
                  <a:lnTo>
                    <a:pt x="0" y="5086"/>
                  </a:lnTo>
                  <a:lnTo>
                    <a:pt x="3119" y="23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2" name="Google Shape;1752;p35"/>
            <p:cNvSpPr/>
            <p:nvPr/>
          </p:nvSpPr>
          <p:spPr>
            <a:xfrm>
              <a:off x="7099007" y="236357"/>
              <a:ext cx="178882" cy="273641"/>
            </a:xfrm>
            <a:custGeom>
              <a:avLst/>
              <a:gdLst/>
              <a:ahLst/>
              <a:cxnLst/>
              <a:rect l="l" t="t" r="r" b="b"/>
              <a:pathLst>
                <a:path w="3119" h="4771" extrusionOk="0">
                  <a:moveTo>
                    <a:pt x="3118" y="0"/>
                  </a:moveTo>
                  <a:lnTo>
                    <a:pt x="0" y="2376"/>
                  </a:lnTo>
                  <a:lnTo>
                    <a:pt x="3118" y="4770"/>
                  </a:lnTo>
                  <a:lnTo>
                    <a:pt x="3118" y="2376"/>
                  </a:lnTo>
                  <a:lnTo>
                    <a:pt x="31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3" name="Google Shape;1753;p35"/>
            <p:cNvSpPr/>
            <p:nvPr/>
          </p:nvSpPr>
          <p:spPr>
            <a:xfrm>
              <a:off x="6904178" y="212899"/>
              <a:ext cx="354553" cy="145911"/>
            </a:xfrm>
            <a:custGeom>
              <a:avLst/>
              <a:gdLst/>
              <a:ahLst/>
              <a:cxnLst/>
              <a:rect l="l" t="t" r="r" b="b"/>
              <a:pathLst>
                <a:path w="6182" h="2544" extrusionOk="0">
                  <a:moveTo>
                    <a:pt x="1" y="1"/>
                  </a:moveTo>
                  <a:lnTo>
                    <a:pt x="3082" y="2544"/>
                  </a:lnTo>
                  <a:lnTo>
                    <a:pt x="61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4" name="Google Shape;1754;p35"/>
            <p:cNvSpPr/>
            <p:nvPr/>
          </p:nvSpPr>
          <p:spPr>
            <a:xfrm>
              <a:off x="6921212" y="387486"/>
              <a:ext cx="337519" cy="145911"/>
            </a:xfrm>
            <a:custGeom>
              <a:avLst/>
              <a:gdLst/>
              <a:ahLst/>
              <a:cxnLst/>
              <a:rect l="l" t="t" r="r" b="b"/>
              <a:pathLst>
                <a:path w="5885" h="2544" extrusionOk="0">
                  <a:moveTo>
                    <a:pt x="2785" y="1"/>
                  </a:moveTo>
                  <a:lnTo>
                    <a:pt x="1" y="2544"/>
                  </a:lnTo>
                  <a:lnTo>
                    <a:pt x="5884" y="2544"/>
                  </a:lnTo>
                  <a:lnTo>
                    <a:pt x="27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5" name="Google Shape;1755;p35"/>
            <p:cNvSpPr/>
            <p:nvPr/>
          </p:nvSpPr>
          <p:spPr>
            <a:xfrm>
              <a:off x="7337425" y="236357"/>
              <a:ext cx="177850" cy="291708"/>
            </a:xfrm>
            <a:custGeom>
              <a:avLst/>
              <a:gdLst/>
              <a:ahLst/>
              <a:cxnLst/>
              <a:rect l="l" t="t" r="r" b="b"/>
              <a:pathLst>
                <a:path w="3101" h="5086" extrusionOk="0">
                  <a:moveTo>
                    <a:pt x="1" y="0"/>
                  </a:moveTo>
                  <a:lnTo>
                    <a:pt x="1" y="2376"/>
                  </a:lnTo>
                  <a:lnTo>
                    <a:pt x="1" y="5086"/>
                  </a:lnTo>
                  <a:lnTo>
                    <a:pt x="3100" y="237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6" name="Google Shape;1756;p35"/>
            <p:cNvSpPr/>
            <p:nvPr/>
          </p:nvSpPr>
          <p:spPr>
            <a:xfrm>
              <a:off x="7551410" y="236357"/>
              <a:ext cx="178882" cy="273641"/>
            </a:xfrm>
            <a:custGeom>
              <a:avLst/>
              <a:gdLst/>
              <a:ahLst/>
              <a:cxnLst/>
              <a:rect l="l" t="t" r="r" b="b"/>
              <a:pathLst>
                <a:path w="3119" h="4771" extrusionOk="0">
                  <a:moveTo>
                    <a:pt x="3118" y="0"/>
                  </a:moveTo>
                  <a:lnTo>
                    <a:pt x="0" y="2376"/>
                  </a:lnTo>
                  <a:lnTo>
                    <a:pt x="3118" y="4770"/>
                  </a:lnTo>
                  <a:lnTo>
                    <a:pt x="3118" y="2376"/>
                  </a:lnTo>
                  <a:lnTo>
                    <a:pt x="31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7" name="Google Shape;1757;p35"/>
            <p:cNvSpPr/>
            <p:nvPr/>
          </p:nvSpPr>
          <p:spPr>
            <a:xfrm>
              <a:off x="7356581" y="212899"/>
              <a:ext cx="354553" cy="145911"/>
            </a:xfrm>
            <a:custGeom>
              <a:avLst/>
              <a:gdLst/>
              <a:ahLst/>
              <a:cxnLst/>
              <a:rect l="l" t="t" r="r" b="b"/>
              <a:pathLst>
                <a:path w="6182" h="2544" extrusionOk="0">
                  <a:moveTo>
                    <a:pt x="1" y="1"/>
                  </a:moveTo>
                  <a:lnTo>
                    <a:pt x="3082" y="2544"/>
                  </a:lnTo>
                  <a:lnTo>
                    <a:pt x="61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8" name="Google Shape;1758;p35"/>
            <p:cNvSpPr/>
            <p:nvPr/>
          </p:nvSpPr>
          <p:spPr>
            <a:xfrm>
              <a:off x="7373615" y="387486"/>
              <a:ext cx="337519" cy="145911"/>
            </a:xfrm>
            <a:custGeom>
              <a:avLst/>
              <a:gdLst/>
              <a:ahLst/>
              <a:cxnLst/>
              <a:rect l="l" t="t" r="r" b="b"/>
              <a:pathLst>
                <a:path w="5885" h="2544" extrusionOk="0">
                  <a:moveTo>
                    <a:pt x="2785" y="1"/>
                  </a:moveTo>
                  <a:lnTo>
                    <a:pt x="1" y="2544"/>
                  </a:lnTo>
                  <a:lnTo>
                    <a:pt x="5884" y="2544"/>
                  </a:lnTo>
                  <a:lnTo>
                    <a:pt x="27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9" name="Google Shape;1759;p35"/>
            <p:cNvSpPr/>
            <p:nvPr/>
          </p:nvSpPr>
          <p:spPr>
            <a:xfrm>
              <a:off x="7789828" y="236357"/>
              <a:ext cx="177850" cy="291708"/>
            </a:xfrm>
            <a:custGeom>
              <a:avLst/>
              <a:gdLst/>
              <a:ahLst/>
              <a:cxnLst/>
              <a:rect l="l" t="t" r="r" b="b"/>
              <a:pathLst>
                <a:path w="3101" h="5086" extrusionOk="0">
                  <a:moveTo>
                    <a:pt x="1" y="0"/>
                  </a:moveTo>
                  <a:lnTo>
                    <a:pt x="1" y="2376"/>
                  </a:lnTo>
                  <a:lnTo>
                    <a:pt x="1" y="5086"/>
                  </a:lnTo>
                  <a:lnTo>
                    <a:pt x="3100" y="237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0" name="Google Shape;1760;p35"/>
            <p:cNvSpPr/>
            <p:nvPr/>
          </p:nvSpPr>
          <p:spPr>
            <a:xfrm>
              <a:off x="8003814" y="236357"/>
              <a:ext cx="178882" cy="273641"/>
            </a:xfrm>
            <a:custGeom>
              <a:avLst/>
              <a:gdLst/>
              <a:ahLst/>
              <a:cxnLst/>
              <a:rect l="l" t="t" r="r" b="b"/>
              <a:pathLst>
                <a:path w="3119" h="4771" extrusionOk="0">
                  <a:moveTo>
                    <a:pt x="3119" y="0"/>
                  </a:moveTo>
                  <a:lnTo>
                    <a:pt x="1" y="2376"/>
                  </a:lnTo>
                  <a:lnTo>
                    <a:pt x="3119" y="4770"/>
                  </a:lnTo>
                  <a:lnTo>
                    <a:pt x="3119" y="2376"/>
                  </a:lnTo>
                  <a:lnTo>
                    <a:pt x="31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1" name="Google Shape;1761;p35"/>
            <p:cNvSpPr/>
            <p:nvPr/>
          </p:nvSpPr>
          <p:spPr>
            <a:xfrm>
              <a:off x="7808984" y="212899"/>
              <a:ext cx="354553" cy="145911"/>
            </a:xfrm>
            <a:custGeom>
              <a:avLst/>
              <a:gdLst/>
              <a:ahLst/>
              <a:cxnLst/>
              <a:rect l="l" t="t" r="r" b="b"/>
              <a:pathLst>
                <a:path w="6182" h="2544" extrusionOk="0">
                  <a:moveTo>
                    <a:pt x="1" y="1"/>
                  </a:moveTo>
                  <a:lnTo>
                    <a:pt x="3082" y="2544"/>
                  </a:lnTo>
                  <a:lnTo>
                    <a:pt x="6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2" name="Google Shape;1762;p35"/>
            <p:cNvSpPr/>
            <p:nvPr/>
          </p:nvSpPr>
          <p:spPr>
            <a:xfrm>
              <a:off x="7826018" y="387486"/>
              <a:ext cx="337519" cy="145911"/>
            </a:xfrm>
            <a:custGeom>
              <a:avLst/>
              <a:gdLst/>
              <a:ahLst/>
              <a:cxnLst/>
              <a:rect l="l" t="t" r="r" b="b"/>
              <a:pathLst>
                <a:path w="5885" h="2544" extrusionOk="0">
                  <a:moveTo>
                    <a:pt x="2785" y="1"/>
                  </a:moveTo>
                  <a:lnTo>
                    <a:pt x="1" y="2544"/>
                  </a:lnTo>
                  <a:lnTo>
                    <a:pt x="5885" y="2544"/>
                  </a:lnTo>
                  <a:lnTo>
                    <a:pt x="27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3" name="Google Shape;1763;p35"/>
            <p:cNvSpPr/>
            <p:nvPr/>
          </p:nvSpPr>
          <p:spPr>
            <a:xfrm>
              <a:off x="8242289" y="236357"/>
              <a:ext cx="177793" cy="291708"/>
            </a:xfrm>
            <a:custGeom>
              <a:avLst/>
              <a:gdLst/>
              <a:ahLst/>
              <a:cxnLst/>
              <a:rect l="l" t="t" r="r" b="b"/>
              <a:pathLst>
                <a:path w="3100" h="5086" extrusionOk="0">
                  <a:moveTo>
                    <a:pt x="0" y="0"/>
                  </a:moveTo>
                  <a:lnTo>
                    <a:pt x="0" y="2376"/>
                  </a:lnTo>
                  <a:lnTo>
                    <a:pt x="0" y="5086"/>
                  </a:lnTo>
                  <a:lnTo>
                    <a:pt x="3100" y="23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4" name="Google Shape;1764;p35"/>
            <p:cNvSpPr/>
            <p:nvPr/>
          </p:nvSpPr>
          <p:spPr>
            <a:xfrm>
              <a:off x="8456217" y="236357"/>
              <a:ext cx="177850" cy="273641"/>
            </a:xfrm>
            <a:custGeom>
              <a:avLst/>
              <a:gdLst/>
              <a:ahLst/>
              <a:cxnLst/>
              <a:rect l="l" t="t" r="r" b="b"/>
              <a:pathLst>
                <a:path w="3101" h="4771" extrusionOk="0">
                  <a:moveTo>
                    <a:pt x="3100" y="0"/>
                  </a:moveTo>
                  <a:lnTo>
                    <a:pt x="1" y="2376"/>
                  </a:lnTo>
                  <a:lnTo>
                    <a:pt x="3100" y="4770"/>
                  </a:lnTo>
                  <a:lnTo>
                    <a:pt x="3100" y="2376"/>
                  </a:lnTo>
                  <a:lnTo>
                    <a:pt x="31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5" name="Google Shape;1765;p35"/>
            <p:cNvSpPr/>
            <p:nvPr/>
          </p:nvSpPr>
          <p:spPr>
            <a:xfrm>
              <a:off x="8260356" y="212899"/>
              <a:ext cx="355585" cy="145911"/>
            </a:xfrm>
            <a:custGeom>
              <a:avLst/>
              <a:gdLst/>
              <a:ahLst/>
              <a:cxnLst/>
              <a:rect l="l" t="t" r="r" b="b"/>
              <a:pathLst>
                <a:path w="6200" h="2544" extrusionOk="0">
                  <a:moveTo>
                    <a:pt x="1" y="1"/>
                  </a:moveTo>
                  <a:lnTo>
                    <a:pt x="3100" y="2544"/>
                  </a:lnTo>
                  <a:lnTo>
                    <a:pt x="62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6" name="Google Shape;1766;p35"/>
            <p:cNvSpPr/>
            <p:nvPr/>
          </p:nvSpPr>
          <p:spPr>
            <a:xfrm>
              <a:off x="8278479" y="387486"/>
              <a:ext cx="337462" cy="145911"/>
            </a:xfrm>
            <a:custGeom>
              <a:avLst/>
              <a:gdLst/>
              <a:ahLst/>
              <a:cxnLst/>
              <a:rect l="l" t="t" r="r" b="b"/>
              <a:pathLst>
                <a:path w="5884" h="2544" extrusionOk="0">
                  <a:moveTo>
                    <a:pt x="2784" y="1"/>
                  </a:moveTo>
                  <a:lnTo>
                    <a:pt x="0" y="2544"/>
                  </a:lnTo>
                  <a:lnTo>
                    <a:pt x="5884" y="2544"/>
                  </a:lnTo>
                  <a:lnTo>
                    <a:pt x="27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7" name="Google Shape;1767;p35"/>
            <p:cNvSpPr/>
            <p:nvPr/>
          </p:nvSpPr>
          <p:spPr>
            <a:xfrm>
              <a:off x="8694693" y="236357"/>
              <a:ext cx="177793" cy="291708"/>
            </a:xfrm>
            <a:custGeom>
              <a:avLst/>
              <a:gdLst/>
              <a:ahLst/>
              <a:cxnLst/>
              <a:rect l="l" t="t" r="r" b="b"/>
              <a:pathLst>
                <a:path w="3100" h="5086" extrusionOk="0">
                  <a:moveTo>
                    <a:pt x="0" y="0"/>
                  </a:moveTo>
                  <a:lnTo>
                    <a:pt x="0" y="2376"/>
                  </a:lnTo>
                  <a:lnTo>
                    <a:pt x="0" y="5086"/>
                  </a:lnTo>
                  <a:lnTo>
                    <a:pt x="3100" y="23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8" name="Google Shape;1768;p35"/>
            <p:cNvSpPr/>
            <p:nvPr/>
          </p:nvSpPr>
          <p:spPr>
            <a:xfrm>
              <a:off x="8908621" y="236357"/>
              <a:ext cx="177850" cy="273641"/>
            </a:xfrm>
            <a:custGeom>
              <a:avLst/>
              <a:gdLst/>
              <a:ahLst/>
              <a:cxnLst/>
              <a:rect l="l" t="t" r="r" b="b"/>
              <a:pathLst>
                <a:path w="3101" h="4771" extrusionOk="0">
                  <a:moveTo>
                    <a:pt x="3101" y="0"/>
                  </a:moveTo>
                  <a:lnTo>
                    <a:pt x="1" y="2376"/>
                  </a:lnTo>
                  <a:lnTo>
                    <a:pt x="3101" y="4770"/>
                  </a:lnTo>
                  <a:lnTo>
                    <a:pt x="3101" y="2376"/>
                  </a:lnTo>
                  <a:lnTo>
                    <a:pt x="31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9" name="Google Shape;1769;p35"/>
            <p:cNvSpPr/>
            <p:nvPr/>
          </p:nvSpPr>
          <p:spPr>
            <a:xfrm>
              <a:off x="8712759" y="212899"/>
              <a:ext cx="355585" cy="145911"/>
            </a:xfrm>
            <a:custGeom>
              <a:avLst/>
              <a:gdLst/>
              <a:ahLst/>
              <a:cxnLst/>
              <a:rect l="l" t="t" r="r" b="b"/>
              <a:pathLst>
                <a:path w="6200" h="2544" extrusionOk="0">
                  <a:moveTo>
                    <a:pt x="1" y="1"/>
                  </a:moveTo>
                  <a:lnTo>
                    <a:pt x="3100" y="2544"/>
                  </a:lnTo>
                  <a:lnTo>
                    <a:pt x="62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0" name="Google Shape;1770;p35"/>
            <p:cNvSpPr/>
            <p:nvPr/>
          </p:nvSpPr>
          <p:spPr>
            <a:xfrm>
              <a:off x="8730883" y="387486"/>
              <a:ext cx="337462" cy="145911"/>
            </a:xfrm>
            <a:custGeom>
              <a:avLst/>
              <a:gdLst/>
              <a:ahLst/>
              <a:cxnLst/>
              <a:rect l="l" t="t" r="r" b="b"/>
              <a:pathLst>
                <a:path w="5884" h="2544" extrusionOk="0">
                  <a:moveTo>
                    <a:pt x="2784" y="1"/>
                  </a:moveTo>
                  <a:lnTo>
                    <a:pt x="0" y="2544"/>
                  </a:lnTo>
                  <a:lnTo>
                    <a:pt x="5884" y="2544"/>
                  </a:lnTo>
                  <a:lnTo>
                    <a:pt x="27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1" name="Google Shape;1771;p35"/>
            <p:cNvSpPr/>
            <p:nvPr/>
          </p:nvSpPr>
          <p:spPr>
            <a:xfrm>
              <a:off x="4609264" y="37223"/>
              <a:ext cx="131739" cy="112473"/>
            </a:xfrm>
            <a:custGeom>
              <a:avLst/>
              <a:gdLst/>
              <a:ahLst/>
              <a:cxnLst/>
              <a:rect l="l" t="t" r="r" b="b"/>
              <a:pathLst>
                <a:path w="2297" h="1961" extrusionOk="0">
                  <a:moveTo>
                    <a:pt x="1346" y="1"/>
                  </a:moveTo>
                  <a:cubicBezTo>
                    <a:pt x="1335" y="1"/>
                    <a:pt x="1324" y="1"/>
                    <a:pt x="1313" y="1"/>
                  </a:cubicBezTo>
                  <a:cubicBezTo>
                    <a:pt x="1306" y="1"/>
                    <a:pt x="1298" y="1"/>
                    <a:pt x="1291" y="1"/>
                  </a:cubicBezTo>
                  <a:cubicBezTo>
                    <a:pt x="433" y="1"/>
                    <a:pt x="1" y="1046"/>
                    <a:pt x="608" y="1672"/>
                  </a:cubicBezTo>
                  <a:cubicBezTo>
                    <a:pt x="807" y="1871"/>
                    <a:pt x="1053" y="1960"/>
                    <a:pt x="1295" y="1960"/>
                  </a:cubicBezTo>
                  <a:cubicBezTo>
                    <a:pt x="1798" y="1960"/>
                    <a:pt x="2284" y="1574"/>
                    <a:pt x="2297" y="985"/>
                  </a:cubicBezTo>
                  <a:cubicBezTo>
                    <a:pt x="2297" y="440"/>
                    <a:pt x="1869" y="1"/>
                    <a:pt x="13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2" name="Google Shape;1772;p35"/>
            <p:cNvSpPr/>
            <p:nvPr/>
          </p:nvSpPr>
          <p:spPr>
            <a:xfrm>
              <a:off x="4777481" y="37280"/>
              <a:ext cx="131739" cy="112416"/>
            </a:xfrm>
            <a:custGeom>
              <a:avLst/>
              <a:gdLst/>
              <a:ahLst/>
              <a:cxnLst/>
              <a:rect l="l" t="t" r="r" b="b"/>
              <a:pathLst>
                <a:path w="2297" h="1960" extrusionOk="0">
                  <a:moveTo>
                    <a:pt x="1290" y="0"/>
                  </a:moveTo>
                  <a:cubicBezTo>
                    <a:pt x="433" y="0"/>
                    <a:pt x="0" y="1045"/>
                    <a:pt x="608" y="1671"/>
                  </a:cubicBezTo>
                  <a:cubicBezTo>
                    <a:pt x="806" y="1870"/>
                    <a:pt x="1052" y="1959"/>
                    <a:pt x="1294" y="1959"/>
                  </a:cubicBezTo>
                  <a:cubicBezTo>
                    <a:pt x="1798" y="1959"/>
                    <a:pt x="2284" y="1573"/>
                    <a:pt x="2297" y="984"/>
                  </a:cubicBezTo>
                  <a:cubicBezTo>
                    <a:pt x="2297" y="427"/>
                    <a:pt x="1851" y="0"/>
                    <a:pt x="1313" y="0"/>
                  </a:cubicBezTo>
                  <a:cubicBezTo>
                    <a:pt x="1305" y="0"/>
                    <a:pt x="1298" y="0"/>
                    <a:pt x="12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3" name="Google Shape;1773;p35"/>
            <p:cNvSpPr/>
            <p:nvPr/>
          </p:nvSpPr>
          <p:spPr>
            <a:xfrm>
              <a:off x="4945355" y="37223"/>
              <a:ext cx="132083" cy="112473"/>
            </a:xfrm>
            <a:custGeom>
              <a:avLst/>
              <a:gdLst/>
              <a:ahLst/>
              <a:cxnLst/>
              <a:rect l="l" t="t" r="r" b="b"/>
              <a:pathLst>
                <a:path w="2303" h="1961" extrusionOk="0">
                  <a:moveTo>
                    <a:pt x="1351" y="1"/>
                  </a:moveTo>
                  <a:cubicBezTo>
                    <a:pt x="1340" y="1"/>
                    <a:pt x="1329" y="1"/>
                    <a:pt x="1318" y="1"/>
                  </a:cubicBezTo>
                  <a:cubicBezTo>
                    <a:pt x="446" y="1"/>
                    <a:pt x="1" y="1041"/>
                    <a:pt x="613" y="1672"/>
                  </a:cubicBezTo>
                  <a:cubicBezTo>
                    <a:pt x="812" y="1871"/>
                    <a:pt x="1058" y="1960"/>
                    <a:pt x="1300" y="1960"/>
                  </a:cubicBezTo>
                  <a:cubicBezTo>
                    <a:pt x="1803" y="1960"/>
                    <a:pt x="2290" y="1574"/>
                    <a:pt x="2302" y="985"/>
                  </a:cubicBezTo>
                  <a:cubicBezTo>
                    <a:pt x="2302" y="440"/>
                    <a:pt x="1874"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4" name="Google Shape;1774;p35"/>
            <p:cNvSpPr/>
            <p:nvPr/>
          </p:nvSpPr>
          <p:spPr>
            <a:xfrm>
              <a:off x="5113572" y="37223"/>
              <a:ext cx="132025" cy="112473"/>
            </a:xfrm>
            <a:custGeom>
              <a:avLst/>
              <a:gdLst/>
              <a:ahLst/>
              <a:cxnLst/>
              <a:rect l="l" t="t" r="r" b="b"/>
              <a:pathLst>
                <a:path w="2302" h="1961" extrusionOk="0">
                  <a:moveTo>
                    <a:pt x="1333" y="1"/>
                  </a:moveTo>
                  <a:cubicBezTo>
                    <a:pt x="1322" y="1"/>
                    <a:pt x="1311" y="1"/>
                    <a:pt x="1299" y="1"/>
                  </a:cubicBezTo>
                  <a:cubicBezTo>
                    <a:pt x="427" y="1"/>
                    <a:pt x="0" y="1059"/>
                    <a:pt x="613" y="1672"/>
                  </a:cubicBezTo>
                  <a:cubicBezTo>
                    <a:pt x="812" y="1871"/>
                    <a:pt x="1057" y="1960"/>
                    <a:pt x="1299" y="1960"/>
                  </a:cubicBezTo>
                  <a:cubicBezTo>
                    <a:pt x="1801" y="1960"/>
                    <a:pt x="2283" y="1574"/>
                    <a:pt x="2283" y="985"/>
                  </a:cubicBezTo>
                  <a:cubicBezTo>
                    <a:pt x="2301" y="440"/>
                    <a:pt x="1874" y="1"/>
                    <a:pt x="13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5" name="Google Shape;1775;p35"/>
            <p:cNvSpPr/>
            <p:nvPr/>
          </p:nvSpPr>
          <p:spPr>
            <a:xfrm>
              <a:off x="5281732" y="37223"/>
              <a:ext cx="130993" cy="112473"/>
            </a:xfrm>
            <a:custGeom>
              <a:avLst/>
              <a:gdLst/>
              <a:ahLst/>
              <a:cxnLst/>
              <a:rect l="l" t="t" r="r" b="b"/>
              <a:pathLst>
                <a:path w="2284" h="1961" extrusionOk="0">
                  <a:moveTo>
                    <a:pt x="1333" y="1"/>
                  </a:moveTo>
                  <a:cubicBezTo>
                    <a:pt x="1322" y="1"/>
                    <a:pt x="1311" y="1"/>
                    <a:pt x="1300" y="1"/>
                  </a:cubicBezTo>
                  <a:cubicBezTo>
                    <a:pt x="428" y="1"/>
                    <a:pt x="1" y="1041"/>
                    <a:pt x="613" y="1672"/>
                  </a:cubicBezTo>
                  <a:cubicBezTo>
                    <a:pt x="812" y="1871"/>
                    <a:pt x="1058" y="1960"/>
                    <a:pt x="1299" y="1960"/>
                  </a:cubicBezTo>
                  <a:cubicBezTo>
                    <a:pt x="1801" y="1960"/>
                    <a:pt x="2284" y="1574"/>
                    <a:pt x="2284" y="985"/>
                  </a:cubicBezTo>
                  <a:cubicBezTo>
                    <a:pt x="2284" y="440"/>
                    <a:pt x="1874" y="1"/>
                    <a:pt x="13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6" name="Google Shape;1776;p35"/>
            <p:cNvSpPr/>
            <p:nvPr/>
          </p:nvSpPr>
          <p:spPr>
            <a:xfrm>
              <a:off x="5449950" y="37223"/>
              <a:ext cx="130993" cy="112129"/>
            </a:xfrm>
            <a:custGeom>
              <a:avLst/>
              <a:gdLst/>
              <a:ahLst/>
              <a:cxnLst/>
              <a:rect l="l" t="t" r="r" b="b"/>
              <a:pathLst>
                <a:path w="2284" h="1955" extrusionOk="0">
                  <a:moveTo>
                    <a:pt x="1333" y="1"/>
                  </a:moveTo>
                  <a:cubicBezTo>
                    <a:pt x="1322" y="1"/>
                    <a:pt x="1311" y="1"/>
                    <a:pt x="1299" y="1"/>
                  </a:cubicBezTo>
                  <a:cubicBezTo>
                    <a:pt x="427" y="1"/>
                    <a:pt x="0" y="1041"/>
                    <a:pt x="613" y="1653"/>
                  </a:cubicBezTo>
                  <a:cubicBezTo>
                    <a:pt x="815" y="1861"/>
                    <a:pt x="1065" y="1954"/>
                    <a:pt x="1310" y="1954"/>
                  </a:cubicBezTo>
                  <a:cubicBezTo>
                    <a:pt x="1808" y="1954"/>
                    <a:pt x="2283" y="1570"/>
                    <a:pt x="2283" y="985"/>
                  </a:cubicBezTo>
                  <a:cubicBezTo>
                    <a:pt x="2283" y="440"/>
                    <a:pt x="1873" y="1"/>
                    <a:pt x="13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7" name="Google Shape;1777;p35"/>
            <p:cNvSpPr/>
            <p:nvPr/>
          </p:nvSpPr>
          <p:spPr>
            <a:xfrm>
              <a:off x="5617077" y="37223"/>
              <a:ext cx="132025" cy="112473"/>
            </a:xfrm>
            <a:custGeom>
              <a:avLst/>
              <a:gdLst/>
              <a:ahLst/>
              <a:cxnLst/>
              <a:rect l="l" t="t" r="r" b="b"/>
              <a:pathLst>
                <a:path w="2302" h="1961" extrusionOk="0">
                  <a:moveTo>
                    <a:pt x="1350" y="1"/>
                  </a:moveTo>
                  <a:cubicBezTo>
                    <a:pt x="1340" y="1"/>
                    <a:pt x="1329" y="1"/>
                    <a:pt x="1318" y="1"/>
                  </a:cubicBezTo>
                  <a:cubicBezTo>
                    <a:pt x="446" y="1"/>
                    <a:pt x="0" y="1041"/>
                    <a:pt x="631" y="1672"/>
                  </a:cubicBezTo>
                  <a:cubicBezTo>
                    <a:pt x="830" y="1871"/>
                    <a:pt x="1076" y="1960"/>
                    <a:pt x="1318" y="1960"/>
                  </a:cubicBezTo>
                  <a:cubicBezTo>
                    <a:pt x="1819" y="1960"/>
                    <a:pt x="2302" y="1574"/>
                    <a:pt x="2302" y="985"/>
                  </a:cubicBezTo>
                  <a:cubicBezTo>
                    <a:pt x="2302" y="440"/>
                    <a:pt x="1874" y="1"/>
                    <a:pt x="13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8" name="Google Shape;1778;p35"/>
            <p:cNvSpPr/>
            <p:nvPr/>
          </p:nvSpPr>
          <p:spPr>
            <a:xfrm>
              <a:off x="5785237" y="37280"/>
              <a:ext cx="132083" cy="112416"/>
            </a:xfrm>
            <a:custGeom>
              <a:avLst/>
              <a:gdLst/>
              <a:ahLst/>
              <a:cxnLst/>
              <a:rect l="l" t="t" r="r" b="b"/>
              <a:pathLst>
                <a:path w="2303" h="1960" extrusionOk="0">
                  <a:moveTo>
                    <a:pt x="1319" y="0"/>
                  </a:moveTo>
                  <a:cubicBezTo>
                    <a:pt x="446" y="0"/>
                    <a:pt x="1" y="1058"/>
                    <a:pt x="632" y="1671"/>
                  </a:cubicBezTo>
                  <a:cubicBezTo>
                    <a:pt x="831" y="1870"/>
                    <a:pt x="1077" y="1959"/>
                    <a:pt x="1318" y="1959"/>
                  </a:cubicBezTo>
                  <a:cubicBezTo>
                    <a:pt x="1820" y="1959"/>
                    <a:pt x="2302" y="1573"/>
                    <a:pt x="2302" y="984"/>
                  </a:cubicBezTo>
                  <a:cubicBezTo>
                    <a:pt x="2302" y="446"/>
                    <a:pt x="1857" y="0"/>
                    <a:pt x="1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9" name="Google Shape;1779;p35"/>
            <p:cNvSpPr/>
            <p:nvPr/>
          </p:nvSpPr>
          <p:spPr>
            <a:xfrm>
              <a:off x="5953455" y="37280"/>
              <a:ext cx="132025" cy="112416"/>
            </a:xfrm>
            <a:custGeom>
              <a:avLst/>
              <a:gdLst/>
              <a:ahLst/>
              <a:cxnLst/>
              <a:rect l="l" t="t" r="r" b="b"/>
              <a:pathLst>
                <a:path w="2302" h="1960" extrusionOk="0">
                  <a:moveTo>
                    <a:pt x="1318" y="0"/>
                  </a:moveTo>
                  <a:cubicBezTo>
                    <a:pt x="446" y="0"/>
                    <a:pt x="0" y="1058"/>
                    <a:pt x="631" y="1671"/>
                  </a:cubicBezTo>
                  <a:cubicBezTo>
                    <a:pt x="830" y="1870"/>
                    <a:pt x="1076" y="1959"/>
                    <a:pt x="1318" y="1959"/>
                  </a:cubicBezTo>
                  <a:cubicBezTo>
                    <a:pt x="1820" y="1959"/>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0" name="Google Shape;1780;p35"/>
            <p:cNvSpPr/>
            <p:nvPr/>
          </p:nvSpPr>
          <p:spPr>
            <a:xfrm>
              <a:off x="6121615" y="37280"/>
              <a:ext cx="130993" cy="112416"/>
            </a:xfrm>
            <a:custGeom>
              <a:avLst/>
              <a:gdLst/>
              <a:ahLst/>
              <a:cxnLst/>
              <a:rect l="l" t="t" r="r" b="b"/>
              <a:pathLst>
                <a:path w="2284" h="1960" extrusionOk="0">
                  <a:moveTo>
                    <a:pt x="1300" y="0"/>
                  </a:moveTo>
                  <a:cubicBezTo>
                    <a:pt x="428" y="0"/>
                    <a:pt x="1" y="1058"/>
                    <a:pt x="613" y="1671"/>
                  </a:cubicBezTo>
                  <a:cubicBezTo>
                    <a:pt x="812" y="1870"/>
                    <a:pt x="1058" y="1959"/>
                    <a:pt x="1300" y="1959"/>
                  </a:cubicBezTo>
                  <a:cubicBezTo>
                    <a:pt x="1802" y="1959"/>
                    <a:pt x="2284" y="1573"/>
                    <a:pt x="2284" y="984"/>
                  </a:cubicBezTo>
                  <a:cubicBezTo>
                    <a:pt x="2284" y="446"/>
                    <a:pt x="1838" y="0"/>
                    <a:pt x="13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1" name="Google Shape;1781;p35"/>
            <p:cNvSpPr/>
            <p:nvPr/>
          </p:nvSpPr>
          <p:spPr>
            <a:xfrm>
              <a:off x="6289832" y="37280"/>
              <a:ext cx="130993" cy="112416"/>
            </a:xfrm>
            <a:custGeom>
              <a:avLst/>
              <a:gdLst/>
              <a:ahLst/>
              <a:cxnLst/>
              <a:rect l="l" t="t" r="r" b="b"/>
              <a:pathLst>
                <a:path w="2284" h="1960" extrusionOk="0">
                  <a:moveTo>
                    <a:pt x="1318" y="0"/>
                  </a:moveTo>
                  <a:cubicBezTo>
                    <a:pt x="446" y="0"/>
                    <a:pt x="0" y="1058"/>
                    <a:pt x="613" y="1671"/>
                  </a:cubicBezTo>
                  <a:cubicBezTo>
                    <a:pt x="818" y="1870"/>
                    <a:pt x="1066" y="1959"/>
                    <a:pt x="1307" y="1959"/>
                  </a:cubicBezTo>
                  <a:cubicBezTo>
                    <a:pt x="1810" y="1959"/>
                    <a:pt x="2283" y="1573"/>
                    <a:pt x="2283" y="984"/>
                  </a:cubicBezTo>
                  <a:cubicBezTo>
                    <a:pt x="2283" y="446"/>
                    <a:pt x="1857"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2" name="Google Shape;1782;p35"/>
            <p:cNvSpPr/>
            <p:nvPr/>
          </p:nvSpPr>
          <p:spPr>
            <a:xfrm>
              <a:off x="6458050" y="37280"/>
              <a:ext cx="130936" cy="112416"/>
            </a:xfrm>
            <a:custGeom>
              <a:avLst/>
              <a:gdLst/>
              <a:ahLst/>
              <a:cxnLst/>
              <a:rect l="l" t="t" r="r" b="b"/>
              <a:pathLst>
                <a:path w="2283" h="1960" extrusionOk="0">
                  <a:moveTo>
                    <a:pt x="1318" y="0"/>
                  </a:moveTo>
                  <a:cubicBezTo>
                    <a:pt x="445" y="0"/>
                    <a:pt x="0" y="1058"/>
                    <a:pt x="613" y="1671"/>
                  </a:cubicBezTo>
                  <a:cubicBezTo>
                    <a:pt x="811" y="1870"/>
                    <a:pt x="1057" y="1959"/>
                    <a:pt x="1299" y="1959"/>
                  </a:cubicBezTo>
                  <a:cubicBezTo>
                    <a:pt x="1801" y="1959"/>
                    <a:pt x="2283" y="1573"/>
                    <a:pt x="2283" y="984"/>
                  </a:cubicBezTo>
                  <a:cubicBezTo>
                    <a:pt x="2283"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3" name="Google Shape;1783;p35"/>
            <p:cNvSpPr/>
            <p:nvPr/>
          </p:nvSpPr>
          <p:spPr>
            <a:xfrm>
              <a:off x="6626210" y="37280"/>
              <a:ext cx="130993" cy="112416"/>
            </a:xfrm>
            <a:custGeom>
              <a:avLst/>
              <a:gdLst/>
              <a:ahLst/>
              <a:cxnLst/>
              <a:rect l="l" t="t" r="r" b="b"/>
              <a:pathLst>
                <a:path w="2284" h="1960" extrusionOk="0">
                  <a:moveTo>
                    <a:pt x="1300" y="0"/>
                  </a:moveTo>
                  <a:cubicBezTo>
                    <a:pt x="427" y="0"/>
                    <a:pt x="1" y="1058"/>
                    <a:pt x="613" y="1671"/>
                  </a:cubicBezTo>
                  <a:cubicBezTo>
                    <a:pt x="812" y="1870"/>
                    <a:pt x="1058" y="1959"/>
                    <a:pt x="1299" y="1959"/>
                  </a:cubicBezTo>
                  <a:cubicBezTo>
                    <a:pt x="1801" y="1959"/>
                    <a:pt x="2284" y="1573"/>
                    <a:pt x="2284" y="984"/>
                  </a:cubicBezTo>
                  <a:cubicBezTo>
                    <a:pt x="2284" y="446"/>
                    <a:pt x="1857" y="0"/>
                    <a:pt x="13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4" name="Google Shape;1784;p35"/>
            <p:cNvSpPr/>
            <p:nvPr/>
          </p:nvSpPr>
          <p:spPr>
            <a:xfrm>
              <a:off x="6794427" y="37280"/>
              <a:ext cx="130993" cy="112416"/>
            </a:xfrm>
            <a:custGeom>
              <a:avLst/>
              <a:gdLst/>
              <a:ahLst/>
              <a:cxnLst/>
              <a:rect l="l" t="t" r="r" b="b"/>
              <a:pathLst>
                <a:path w="2284" h="1960" extrusionOk="0">
                  <a:moveTo>
                    <a:pt x="1299" y="0"/>
                  </a:moveTo>
                  <a:cubicBezTo>
                    <a:pt x="427" y="0"/>
                    <a:pt x="0" y="1058"/>
                    <a:pt x="613" y="1671"/>
                  </a:cubicBezTo>
                  <a:cubicBezTo>
                    <a:pt x="812" y="1870"/>
                    <a:pt x="1057" y="1959"/>
                    <a:pt x="1299" y="1959"/>
                  </a:cubicBezTo>
                  <a:cubicBezTo>
                    <a:pt x="1801" y="1959"/>
                    <a:pt x="2283" y="1573"/>
                    <a:pt x="2283" y="984"/>
                  </a:cubicBezTo>
                  <a:cubicBezTo>
                    <a:pt x="2283" y="446"/>
                    <a:pt x="1838" y="0"/>
                    <a:pt x="1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5" name="Google Shape;1785;p35"/>
            <p:cNvSpPr/>
            <p:nvPr/>
          </p:nvSpPr>
          <p:spPr>
            <a:xfrm>
              <a:off x="6962874" y="37280"/>
              <a:ext cx="130706" cy="112072"/>
            </a:xfrm>
            <a:custGeom>
              <a:avLst/>
              <a:gdLst/>
              <a:ahLst/>
              <a:cxnLst/>
              <a:rect l="l" t="t" r="r" b="b"/>
              <a:pathLst>
                <a:path w="2279" h="1954" extrusionOk="0">
                  <a:moveTo>
                    <a:pt x="1291" y="0"/>
                  </a:moveTo>
                  <a:cubicBezTo>
                    <a:pt x="433" y="0"/>
                    <a:pt x="1" y="1045"/>
                    <a:pt x="608" y="1652"/>
                  </a:cubicBezTo>
                  <a:cubicBezTo>
                    <a:pt x="804" y="1860"/>
                    <a:pt x="1050" y="1953"/>
                    <a:pt x="1293" y="1953"/>
                  </a:cubicBezTo>
                  <a:cubicBezTo>
                    <a:pt x="1787" y="1953"/>
                    <a:pt x="2266" y="1569"/>
                    <a:pt x="2279" y="984"/>
                  </a:cubicBezTo>
                  <a:cubicBezTo>
                    <a:pt x="2279" y="446"/>
                    <a:pt x="1852" y="0"/>
                    <a:pt x="1313" y="0"/>
                  </a:cubicBezTo>
                  <a:cubicBezTo>
                    <a:pt x="1306" y="0"/>
                    <a:pt x="1298" y="0"/>
                    <a:pt x="12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6" name="Google Shape;1786;p35"/>
            <p:cNvSpPr/>
            <p:nvPr/>
          </p:nvSpPr>
          <p:spPr>
            <a:xfrm>
              <a:off x="7130805" y="37223"/>
              <a:ext cx="130993" cy="112129"/>
            </a:xfrm>
            <a:custGeom>
              <a:avLst/>
              <a:gdLst/>
              <a:ahLst/>
              <a:cxnLst/>
              <a:rect l="l" t="t" r="r" b="b"/>
              <a:pathLst>
                <a:path w="2284" h="1955" extrusionOk="0">
                  <a:moveTo>
                    <a:pt x="1332" y="1"/>
                  </a:moveTo>
                  <a:cubicBezTo>
                    <a:pt x="1321" y="1"/>
                    <a:pt x="1310" y="1"/>
                    <a:pt x="1299" y="1"/>
                  </a:cubicBezTo>
                  <a:cubicBezTo>
                    <a:pt x="427" y="1"/>
                    <a:pt x="0" y="1041"/>
                    <a:pt x="613" y="1653"/>
                  </a:cubicBezTo>
                  <a:cubicBezTo>
                    <a:pt x="815" y="1861"/>
                    <a:pt x="1063" y="1954"/>
                    <a:pt x="1306" y="1954"/>
                  </a:cubicBezTo>
                  <a:cubicBezTo>
                    <a:pt x="1800" y="1954"/>
                    <a:pt x="2271" y="1570"/>
                    <a:pt x="2283" y="985"/>
                  </a:cubicBezTo>
                  <a:cubicBezTo>
                    <a:pt x="2283" y="440"/>
                    <a:pt x="1855" y="1"/>
                    <a:pt x="13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7" name="Google Shape;1787;p35"/>
            <p:cNvSpPr/>
            <p:nvPr/>
          </p:nvSpPr>
          <p:spPr>
            <a:xfrm>
              <a:off x="7297933" y="37280"/>
              <a:ext cx="132025" cy="112875"/>
            </a:xfrm>
            <a:custGeom>
              <a:avLst/>
              <a:gdLst/>
              <a:ahLst/>
              <a:cxnLst/>
              <a:rect l="l" t="t" r="r" b="b"/>
              <a:pathLst>
                <a:path w="2302" h="1968" extrusionOk="0">
                  <a:moveTo>
                    <a:pt x="1318" y="0"/>
                  </a:moveTo>
                  <a:cubicBezTo>
                    <a:pt x="446" y="0"/>
                    <a:pt x="0" y="1058"/>
                    <a:pt x="613" y="1671"/>
                  </a:cubicBezTo>
                  <a:cubicBezTo>
                    <a:pt x="818" y="1876"/>
                    <a:pt x="1068" y="1967"/>
                    <a:pt x="1312"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8" name="Google Shape;1788;p35"/>
            <p:cNvSpPr/>
            <p:nvPr/>
          </p:nvSpPr>
          <p:spPr>
            <a:xfrm>
              <a:off x="7466093" y="37280"/>
              <a:ext cx="132083" cy="112875"/>
            </a:xfrm>
            <a:custGeom>
              <a:avLst/>
              <a:gdLst/>
              <a:ahLst/>
              <a:cxnLst/>
              <a:rect l="l" t="t" r="r" b="b"/>
              <a:pathLst>
                <a:path w="2303" h="1968" extrusionOk="0">
                  <a:moveTo>
                    <a:pt x="1319" y="0"/>
                  </a:moveTo>
                  <a:cubicBezTo>
                    <a:pt x="446" y="0"/>
                    <a:pt x="1" y="1058"/>
                    <a:pt x="613" y="1671"/>
                  </a:cubicBezTo>
                  <a:cubicBezTo>
                    <a:pt x="818" y="1876"/>
                    <a:pt x="1068" y="1967"/>
                    <a:pt x="1313" y="1967"/>
                  </a:cubicBezTo>
                  <a:cubicBezTo>
                    <a:pt x="1820" y="1967"/>
                    <a:pt x="2302" y="1573"/>
                    <a:pt x="2302" y="984"/>
                  </a:cubicBezTo>
                  <a:cubicBezTo>
                    <a:pt x="2302" y="446"/>
                    <a:pt x="1857" y="0"/>
                    <a:pt x="1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9" name="Google Shape;1789;p35"/>
            <p:cNvSpPr/>
            <p:nvPr/>
          </p:nvSpPr>
          <p:spPr>
            <a:xfrm>
              <a:off x="7634310" y="37280"/>
              <a:ext cx="130993" cy="112875"/>
            </a:xfrm>
            <a:custGeom>
              <a:avLst/>
              <a:gdLst/>
              <a:ahLst/>
              <a:cxnLst/>
              <a:rect l="l" t="t" r="r" b="b"/>
              <a:pathLst>
                <a:path w="2284" h="1968" extrusionOk="0">
                  <a:moveTo>
                    <a:pt x="1318" y="0"/>
                  </a:moveTo>
                  <a:cubicBezTo>
                    <a:pt x="427" y="0"/>
                    <a:pt x="0" y="1058"/>
                    <a:pt x="613" y="1671"/>
                  </a:cubicBezTo>
                  <a:cubicBezTo>
                    <a:pt x="812" y="1876"/>
                    <a:pt x="1058" y="1967"/>
                    <a:pt x="1299" y="1967"/>
                  </a:cubicBezTo>
                  <a:cubicBezTo>
                    <a:pt x="1801" y="1967"/>
                    <a:pt x="2283" y="1573"/>
                    <a:pt x="2283" y="984"/>
                  </a:cubicBezTo>
                  <a:cubicBezTo>
                    <a:pt x="2283"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0" name="Google Shape;1790;p35"/>
            <p:cNvSpPr/>
            <p:nvPr/>
          </p:nvSpPr>
          <p:spPr>
            <a:xfrm>
              <a:off x="7802470" y="37280"/>
              <a:ext cx="130993" cy="112875"/>
            </a:xfrm>
            <a:custGeom>
              <a:avLst/>
              <a:gdLst/>
              <a:ahLst/>
              <a:cxnLst/>
              <a:rect l="l" t="t" r="r" b="b"/>
              <a:pathLst>
                <a:path w="2284" h="1968" extrusionOk="0">
                  <a:moveTo>
                    <a:pt x="1300" y="0"/>
                  </a:moveTo>
                  <a:cubicBezTo>
                    <a:pt x="428" y="0"/>
                    <a:pt x="1" y="1058"/>
                    <a:pt x="613" y="1671"/>
                  </a:cubicBezTo>
                  <a:cubicBezTo>
                    <a:pt x="812" y="1876"/>
                    <a:pt x="1059" y="1967"/>
                    <a:pt x="1300" y="1967"/>
                  </a:cubicBezTo>
                  <a:cubicBezTo>
                    <a:pt x="1802" y="1967"/>
                    <a:pt x="2284" y="1573"/>
                    <a:pt x="2284" y="984"/>
                  </a:cubicBezTo>
                  <a:cubicBezTo>
                    <a:pt x="2284" y="446"/>
                    <a:pt x="1857" y="0"/>
                    <a:pt x="13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1" name="Google Shape;1791;p35"/>
            <p:cNvSpPr/>
            <p:nvPr/>
          </p:nvSpPr>
          <p:spPr>
            <a:xfrm>
              <a:off x="7970688" y="37280"/>
              <a:ext cx="132025" cy="112875"/>
            </a:xfrm>
            <a:custGeom>
              <a:avLst/>
              <a:gdLst/>
              <a:ahLst/>
              <a:cxnLst/>
              <a:rect l="l" t="t" r="r" b="b"/>
              <a:pathLst>
                <a:path w="2302" h="1968" extrusionOk="0">
                  <a:moveTo>
                    <a:pt x="1318" y="0"/>
                  </a:moveTo>
                  <a:cubicBezTo>
                    <a:pt x="446" y="0"/>
                    <a:pt x="0" y="1058"/>
                    <a:pt x="613" y="1671"/>
                  </a:cubicBezTo>
                  <a:cubicBezTo>
                    <a:pt x="818" y="1876"/>
                    <a:pt x="1068" y="1967"/>
                    <a:pt x="1312"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2" name="Google Shape;1792;p35"/>
            <p:cNvSpPr/>
            <p:nvPr/>
          </p:nvSpPr>
          <p:spPr>
            <a:xfrm>
              <a:off x="8137816" y="37280"/>
              <a:ext cx="132025" cy="112875"/>
            </a:xfrm>
            <a:custGeom>
              <a:avLst/>
              <a:gdLst/>
              <a:ahLst/>
              <a:cxnLst/>
              <a:rect l="l" t="t" r="r" b="b"/>
              <a:pathLst>
                <a:path w="2302" h="1968" extrusionOk="0">
                  <a:moveTo>
                    <a:pt x="1318" y="0"/>
                  </a:moveTo>
                  <a:cubicBezTo>
                    <a:pt x="446" y="0"/>
                    <a:pt x="0" y="1058"/>
                    <a:pt x="631" y="1671"/>
                  </a:cubicBezTo>
                  <a:cubicBezTo>
                    <a:pt x="831" y="1876"/>
                    <a:pt x="1077" y="1967"/>
                    <a:pt x="1318"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3" name="Google Shape;1793;p35"/>
            <p:cNvSpPr/>
            <p:nvPr/>
          </p:nvSpPr>
          <p:spPr>
            <a:xfrm>
              <a:off x="8305976" y="37223"/>
              <a:ext cx="132083" cy="112473"/>
            </a:xfrm>
            <a:custGeom>
              <a:avLst/>
              <a:gdLst/>
              <a:ahLst/>
              <a:cxnLst/>
              <a:rect l="l" t="t" r="r" b="b"/>
              <a:pathLst>
                <a:path w="2303" h="1961" extrusionOk="0">
                  <a:moveTo>
                    <a:pt x="1351" y="1"/>
                  </a:moveTo>
                  <a:cubicBezTo>
                    <a:pt x="1340" y="1"/>
                    <a:pt x="1330" y="1"/>
                    <a:pt x="1319" y="1"/>
                  </a:cubicBezTo>
                  <a:cubicBezTo>
                    <a:pt x="446" y="1"/>
                    <a:pt x="1" y="1041"/>
                    <a:pt x="613" y="1672"/>
                  </a:cubicBezTo>
                  <a:cubicBezTo>
                    <a:pt x="818" y="1871"/>
                    <a:pt x="1068" y="1960"/>
                    <a:pt x="1313" y="1960"/>
                  </a:cubicBezTo>
                  <a:cubicBezTo>
                    <a:pt x="1820" y="1960"/>
                    <a:pt x="2302" y="1574"/>
                    <a:pt x="2302" y="985"/>
                  </a:cubicBezTo>
                  <a:cubicBezTo>
                    <a:pt x="2302" y="440"/>
                    <a:pt x="1875"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4" name="Google Shape;1794;p35"/>
            <p:cNvSpPr/>
            <p:nvPr/>
          </p:nvSpPr>
          <p:spPr>
            <a:xfrm>
              <a:off x="8474193" y="37280"/>
              <a:ext cx="132083" cy="112875"/>
            </a:xfrm>
            <a:custGeom>
              <a:avLst/>
              <a:gdLst/>
              <a:ahLst/>
              <a:cxnLst/>
              <a:rect l="l" t="t" r="r" b="b"/>
              <a:pathLst>
                <a:path w="2303" h="1968" extrusionOk="0">
                  <a:moveTo>
                    <a:pt x="1318" y="0"/>
                  </a:moveTo>
                  <a:cubicBezTo>
                    <a:pt x="446" y="0"/>
                    <a:pt x="1" y="1058"/>
                    <a:pt x="632" y="1671"/>
                  </a:cubicBezTo>
                  <a:cubicBezTo>
                    <a:pt x="831" y="1876"/>
                    <a:pt x="1077" y="1967"/>
                    <a:pt x="1318" y="1967"/>
                  </a:cubicBezTo>
                  <a:cubicBezTo>
                    <a:pt x="1820" y="1967"/>
                    <a:pt x="2302" y="1573"/>
                    <a:pt x="2302" y="984"/>
                  </a:cubicBezTo>
                  <a:cubicBezTo>
                    <a:pt x="2302" y="446"/>
                    <a:pt x="1857"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5" name="Google Shape;1795;p35"/>
            <p:cNvSpPr/>
            <p:nvPr/>
          </p:nvSpPr>
          <p:spPr>
            <a:xfrm>
              <a:off x="8642411" y="37280"/>
              <a:ext cx="132025" cy="112875"/>
            </a:xfrm>
            <a:custGeom>
              <a:avLst/>
              <a:gdLst/>
              <a:ahLst/>
              <a:cxnLst/>
              <a:rect l="l" t="t" r="r" b="b"/>
              <a:pathLst>
                <a:path w="2302" h="1968" extrusionOk="0">
                  <a:moveTo>
                    <a:pt x="1318" y="0"/>
                  </a:moveTo>
                  <a:cubicBezTo>
                    <a:pt x="446" y="0"/>
                    <a:pt x="0" y="1058"/>
                    <a:pt x="613" y="1671"/>
                  </a:cubicBezTo>
                  <a:cubicBezTo>
                    <a:pt x="818" y="1876"/>
                    <a:pt x="1068" y="1967"/>
                    <a:pt x="1312"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6" name="Google Shape;1796;p35"/>
            <p:cNvSpPr/>
            <p:nvPr/>
          </p:nvSpPr>
          <p:spPr>
            <a:xfrm>
              <a:off x="8810571" y="37280"/>
              <a:ext cx="132083" cy="112875"/>
            </a:xfrm>
            <a:custGeom>
              <a:avLst/>
              <a:gdLst/>
              <a:ahLst/>
              <a:cxnLst/>
              <a:rect l="l" t="t" r="r" b="b"/>
              <a:pathLst>
                <a:path w="2303" h="1968" extrusionOk="0">
                  <a:moveTo>
                    <a:pt x="1318" y="0"/>
                  </a:moveTo>
                  <a:cubicBezTo>
                    <a:pt x="428" y="0"/>
                    <a:pt x="1" y="1058"/>
                    <a:pt x="613" y="1671"/>
                  </a:cubicBezTo>
                  <a:cubicBezTo>
                    <a:pt x="818" y="1876"/>
                    <a:pt x="1068" y="1967"/>
                    <a:pt x="1313" y="1967"/>
                  </a:cubicBezTo>
                  <a:cubicBezTo>
                    <a:pt x="1820" y="1967"/>
                    <a:pt x="2302" y="1573"/>
                    <a:pt x="2302" y="984"/>
                  </a:cubicBezTo>
                  <a:cubicBezTo>
                    <a:pt x="2284" y="446"/>
                    <a:pt x="1857"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7" name="Google Shape;1797;p35"/>
            <p:cNvSpPr/>
            <p:nvPr/>
          </p:nvSpPr>
          <p:spPr>
            <a:xfrm>
              <a:off x="8978788" y="37280"/>
              <a:ext cx="130993" cy="112416"/>
            </a:xfrm>
            <a:custGeom>
              <a:avLst/>
              <a:gdLst/>
              <a:ahLst/>
              <a:cxnLst/>
              <a:rect l="l" t="t" r="r" b="b"/>
              <a:pathLst>
                <a:path w="2284" h="1960" extrusionOk="0">
                  <a:moveTo>
                    <a:pt x="1318" y="0"/>
                  </a:moveTo>
                  <a:cubicBezTo>
                    <a:pt x="446" y="0"/>
                    <a:pt x="0" y="1058"/>
                    <a:pt x="613" y="1671"/>
                  </a:cubicBezTo>
                  <a:cubicBezTo>
                    <a:pt x="812" y="1870"/>
                    <a:pt x="1058" y="1959"/>
                    <a:pt x="1299" y="1959"/>
                  </a:cubicBezTo>
                  <a:cubicBezTo>
                    <a:pt x="1801" y="1959"/>
                    <a:pt x="2283" y="1573"/>
                    <a:pt x="2283" y="984"/>
                  </a:cubicBezTo>
                  <a:cubicBezTo>
                    <a:pt x="2283"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8" name="Google Shape;1798;p35"/>
            <p:cNvSpPr/>
            <p:nvPr/>
          </p:nvSpPr>
          <p:spPr>
            <a:xfrm rot="5400000" flipH="1">
              <a:off x="4562372" y="-3839176"/>
              <a:ext cx="27600" cy="91521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799" name="Google Shape;1799;p35"/>
            <p:cNvSpPr/>
            <p:nvPr/>
          </p:nvSpPr>
          <p:spPr>
            <a:xfrm rot="5400000" flipH="1">
              <a:off x="4562372" y="-3889826"/>
              <a:ext cx="27600" cy="9152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1800" name="Google Shape;1800;p35"/>
          <p:cNvGrpSpPr/>
          <p:nvPr/>
        </p:nvGrpSpPr>
        <p:grpSpPr>
          <a:xfrm>
            <a:off x="239484" y="1223783"/>
            <a:ext cx="5114483" cy="78250"/>
            <a:chOff x="3426200" y="4516600"/>
            <a:chExt cx="5717700" cy="78250"/>
          </a:xfrm>
        </p:grpSpPr>
        <p:sp>
          <p:nvSpPr>
            <p:cNvPr id="1801" name="Google Shape;1801;p35"/>
            <p:cNvSpPr/>
            <p:nvPr/>
          </p:nvSpPr>
          <p:spPr>
            <a:xfrm rot="-5400000">
              <a:off x="6271250" y="1722200"/>
              <a:ext cx="27600" cy="5717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802" name="Google Shape;1802;p35"/>
            <p:cNvSpPr/>
            <p:nvPr/>
          </p:nvSpPr>
          <p:spPr>
            <a:xfrm rot="-5400000">
              <a:off x="6271250" y="1671550"/>
              <a:ext cx="27600" cy="57177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1803" name="Google Shape;1803;p35"/>
          <p:cNvSpPr txBox="1"/>
          <p:nvPr/>
        </p:nvSpPr>
        <p:spPr>
          <a:xfrm>
            <a:off x="-4050" y="1410325"/>
            <a:ext cx="9152100" cy="2633700"/>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1200"/>
              </a:spcBef>
              <a:spcAft>
                <a:spcPts val="0"/>
              </a:spcAft>
              <a:buNone/>
            </a:pPr>
            <a:r>
              <a:rPr lang="en-GB" sz="1200" b="1">
                <a:solidFill>
                  <a:schemeClr val="accent4"/>
                </a:solidFill>
                <a:latin typeface="Times New Roman" panose="02020603050405020304"/>
                <a:ea typeface="Times New Roman" panose="02020603050405020304"/>
                <a:cs typeface="Times New Roman" panose="02020603050405020304"/>
                <a:sym typeface="Times New Roman" panose="02020603050405020304"/>
              </a:rPr>
              <a:t>It is merely impossible for Africans and people of African Descent to erase their vast history, however it is possible for them to rewrite their history. This will not only bring more awareness on the events and implications of the Trans Atlantic Slave Trade but also allow for future generations to be enlightened on the historical truth of Africas past. </a:t>
            </a:r>
            <a:endParaRPr sz="1200" b="1">
              <a:solidFill>
                <a:schemeClr val="accent4"/>
              </a:solidFill>
              <a:latin typeface="Times New Roman" panose="02020603050405020304"/>
              <a:ea typeface="Times New Roman" panose="02020603050405020304"/>
              <a:cs typeface="Times New Roman" panose="02020603050405020304"/>
              <a:sym typeface="Times New Roman" panose="02020603050405020304"/>
            </a:endParaRPr>
          </a:p>
          <a:p>
            <a:pPr marL="457200" lvl="0" indent="-304800" algn="l" rtl="0">
              <a:lnSpc>
                <a:spcPct val="200000"/>
              </a:lnSpc>
              <a:spcBef>
                <a:spcPts val="1200"/>
              </a:spcBef>
              <a:spcAft>
                <a:spcPts val="0"/>
              </a:spcAft>
              <a:buClr>
                <a:schemeClr val="lt2"/>
              </a:buClr>
              <a:buSzPts val="1200"/>
              <a:buFont typeface="Times New Roman" panose="02020603050405020304"/>
              <a:buAutoNum type="arabicPeriod"/>
            </a:pPr>
            <a:r>
              <a:rPr lang="en-GB" sz="1200" b="1">
                <a:solidFill>
                  <a:schemeClr val="lt2"/>
                </a:solidFill>
                <a:latin typeface="Times New Roman" panose="02020603050405020304"/>
                <a:ea typeface="Times New Roman" panose="02020603050405020304"/>
                <a:cs typeface="Times New Roman" panose="02020603050405020304"/>
                <a:sym typeface="Times New Roman" panose="02020603050405020304"/>
              </a:rPr>
              <a:t>One way they can rewrite their history is to first unlearn historical truth. This means unlearning all of the false narratives about Africa that have </a:t>
            </a:r>
            <a:r>
              <a:rPr lang="en-GB" sz="1300" b="1">
                <a:solidFill>
                  <a:schemeClr val="lt2"/>
                </a:solidFill>
                <a:latin typeface="Times New Roman" panose="02020603050405020304"/>
                <a:ea typeface="Times New Roman" panose="02020603050405020304"/>
                <a:cs typeface="Times New Roman" panose="02020603050405020304"/>
                <a:sym typeface="Times New Roman" panose="02020603050405020304"/>
              </a:rPr>
              <a:t>shed a negative light on the continent and sided with the Europeans.</a:t>
            </a:r>
            <a:endParaRPr sz="1300" b="1">
              <a:solidFill>
                <a:schemeClr val="lt2"/>
              </a:solidFill>
              <a:latin typeface="Times New Roman" panose="02020603050405020304"/>
              <a:ea typeface="Times New Roman" panose="02020603050405020304"/>
              <a:cs typeface="Times New Roman" panose="02020603050405020304"/>
              <a:sym typeface="Times New Roman" panose="02020603050405020304"/>
            </a:endParaRPr>
          </a:p>
          <a:p>
            <a:pPr marL="457200" lvl="0" indent="-311150" algn="l" rtl="0">
              <a:lnSpc>
                <a:spcPct val="200000"/>
              </a:lnSpc>
              <a:spcBef>
                <a:spcPts val="0"/>
              </a:spcBef>
              <a:spcAft>
                <a:spcPts val="0"/>
              </a:spcAft>
              <a:buClr>
                <a:schemeClr val="accent1"/>
              </a:buClr>
              <a:buSzPts val="1300"/>
              <a:buFont typeface="Times New Roman" panose="02020603050405020304"/>
              <a:buAutoNum type="arabicPeriod"/>
            </a:pPr>
            <a:r>
              <a:rPr lang="en-GB" sz="1300" b="1">
                <a:solidFill>
                  <a:schemeClr val="accent1"/>
                </a:solidFill>
                <a:latin typeface="Times New Roman" panose="02020603050405020304"/>
                <a:ea typeface="Times New Roman" panose="02020603050405020304"/>
                <a:cs typeface="Times New Roman" panose="02020603050405020304"/>
                <a:sym typeface="Times New Roman" panose="02020603050405020304"/>
              </a:rPr>
              <a:t>Use proper language / eliminating offensive language that was meant to to discredit African development and diminish the quality of life within Africa. Ex: Tribe / tribal refers to wild and exotic, ex : “Stateless society” refers to lack of order </a:t>
            </a:r>
            <a:endParaRPr sz="1300" b="1">
              <a:solidFill>
                <a:schemeClr val="accent1"/>
              </a:solidFill>
              <a:latin typeface="Times New Roman" panose="02020603050405020304"/>
              <a:ea typeface="Times New Roman" panose="02020603050405020304"/>
              <a:cs typeface="Times New Roman" panose="02020603050405020304"/>
              <a:sym typeface="Times New Roman" panose="02020603050405020304"/>
            </a:endParaRPr>
          </a:p>
          <a:p>
            <a:pPr marL="457200" lvl="0" indent="-304800" algn="l" rtl="0">
              <a:lnSpc>
                <a:spcPct val="200000"/>
              </a:lnSpc>
              <a:spcBef>
                <a:spcPts val="0"/>
              </a:spcBef>
              <a:spcAft>
                <a:spcPts val="0"/>
              </a:spcAft>
              <a:buClr>
                <a:schemeClr val="accent2"/>
              </a:buClr>
              <a:buSzPts val="1200"/>
              <a:buFont typeface="Times New Roman" panose="02020603050405020304"/>
              <a:buAutoNum type="arabicPeriod"/>
            </a:pPr>
            <a:r>
              <a:rPr lang="en-GB" sz="1200" b="1">
                <a:solidFill>
                  <a:schemeClr val="accent2"/>
                </a:solidFill>
                <a:latin typeface="Times New Roman" panose="02020603050405020304"/>
                <a:ea typeface="Times New Roman" panose="02020603050405020304"/>
                <a:cs typeface="Times New Roman" panose="02020603050405020304"/>
                <a:sym typeface="Times New Roman" panose="02020603050405020304"/>
              </a:rPr>
              <a:t>Learn African history through formal education</a:t>
            </a:r>
            <a:endParaRPr sz="1200" b="1">
              <a:solidFill>
                <a:schemeClr val="accent2"/>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1200"/>
              </a:spcBef>
              <a:spcAft>
                <a:spcPts val="0"/>
              </a:spcAft>
              <a:buNone/>
            </a:pPr>
            <a:r>
              <a:rPr lang="en-GB" sz="1200">
                <a:solidFill>
                  <a:schemeClr val="dk1"/>
                </a:solidFill>
                <a:latin typeface="Albert Sans"/>
                <a:ea typeface="Albert Sans"/>
                <a:cs typeface="Albert Sans"/>
                <a:sym typeface="Albert Sans"/>
              </a:rPr>
              <a:t>	</a:t>
            </a:r>
            <a:endParaRPr sz="1200">
              <a:solidFill>
                <a:schemeClr val="dk1"/>
              </a:solidFill>
              <a:latin typeface="Albert Sans"/>
              <a:ea typeface="Albert Sans"/>
              <a:cs typeface="Albert Sans"/>
              <a:sym typeface="Albert Sans"/>
            </a:endParaRPr>
          </a:p>
        </p:txBody>
      </p:sp>
      <p:sp>
        <p:nvSpPr>
          <p:cNvPr id="1804" name="Google Shape;1804;p35"/>
          <p:cNvSpPr txBox="1"/>
          <p:nvPr/>
        </p:nvSpPr>
        <p:spPr>
          <a:xfrm>
            <a:off x="671650" y="664275"/>
            <a:ext cx="7628100" cy="26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100">
                <a:solidFill>
                  <a:schemeClr val="dk2"/>
                </a:solidFill>
                <a:latin typeface="Albert Sans Black"/>
                <a:ea typeface="Albert Sans Black"/>
                <a:cs typeface="Albert Sans Black"/>
                <a:sym typeface="Albert Sans Black"/>
              </a:rPr>
              <a:t>Rewriting History</a:t>
            </a:r>
            <a:endParaRPr sz="3100">
              <a:solidFill>
                <a:schemeClr val="dk2"/>
              </a:solidFill>
              <a:latin typeface="Albert Sans Black"/>
              <a:ea typeface="Albert Sans Black"/>
              <a:cs typeface="Albert Sans Black"/>
              <a:sym typeface="Albert Sans Black"/>
            </a:endParaRPr>
          </a:p>
        </p:txBody>
      </p:sp>
      <p:sp>
        <p:nvSpPr>
          <p:cNvPr id="1805" name="Google Shape;1805;p35"/>
          <p:cNvSpPr txBox="1"/>
          <p:nvPr/>
        </p:nvSpPr>
        <p:spPr>
          <a:xfrm>
            <a:off x="8057975" y="1002638"/>
            <a:ext cx="1039200" cy="33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latin typeface="Albert Sans"/>
              <a:ea typeface="Albert Sans"/>
              <a:cs typeface="Albert Sans"/>
              <a:sym typeface="Albert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809" name="Shape 1809"/>
        <p:cNvGrpSpPr/>
        <p:nvPr/>
      </p:nvGrpSpPr>
      <p:grpSpPr>
        <a:xfrm>
          <a:off x="0" y="0"/>
          <a:ext cx="0" cy="0"/>
          <a:chOff x="0" y="0"/>
          <a:chExt cx="0" cy="0"/>
        </a:xfrm>
      </p:grpSpPr>
      <p:sp>
        <p:nvSpPr>
          <p:cNvPr id="1810" name="Google Shape;1810;p36"/>
          <p:cNvSpPr txBox="1"/>
          <p:nvPr>
            <p:ph type="title"/>
          </p:nvPr>
        </p:nvSpPr>
        <p:spPr>
          <a:xfrm>
            <a:off x="71375" y="661475"/>
            <a:ext cx="6367800" cy="9843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3300"/>
              <a:t>Recommendations/Call to Action</a:t>
            </a:r>
            <a:r>
              <a:rPr lang="en-GB"/>
              <a:t> </a:t>
            </a:r>
            <a:endParaRPr lang="en-GB"/>
          </a:p>
        </p:txBody>
      </p:sp>
      <p:sp>
        <p:nvSpPr>
          <p:cNvPr id="1811" name="Google Shape;1811;p36"/>
          <p:cNvSpPr txBox="1"/>
          <p:nvPr/>
        </p:nvSpPr>
        <p:spPr>
          <a:xfrm>
            <a:off x="357175" y="1645775"/>
            <a:ext cx="8651700" cy="2649300"/>
          </a:xfrm>
          <a:prstGeom prst="rect">
            <a:avLst/>
          </a:prstGeom>
          <a:noFill/>
          <a:ln>
            <a:noFill/>
          </a:ln>
        </p:spPr>
        <p:txBody>
          <a:bodyPr spcFirstLastPara="1" wrap="square" lIns="91425" tIns="91425" rIns="91425" bIns="91425" anchor="t" anchorCtr="0">
            <a:noAutofit/>
          </a:bodyPr>
          <a:lstStyle/>
          <a:p>
            <a:pPr marL="0" lvl="0" indent="457200" algn="l" rtl="0">
              <a:lnSpc>
                <a:spcPct val="200000"/>
              </a:lnSpc>
              <a:spcBef>
                <a:spcPts val="0"/>
              </a:spcBef>
              <a:spcAft>
                <a:spcPts val="0"/>
              </a:spcAft>
              <a:buNone/>
            </a:pPr>
            <a:r>
              <a:rPr lang="en-GB" sz="1300">
                <a:solidFill>
                  <a:schemeClr val="accent5"/>
                </a:solidFill>
                <a:latin typeface="Times New Roman" panose="02020603050405020304"/>
                <a:ea typeface="Times New Roman" panose="02020603050405020304"/>
                <a:cs typeface="Times New Roman" panose="02020603050405020304"/>
                <a:sym typeface="Times New Roman" panose="02020603050405020304"/>
              </a:rPr>
              <a:t>In addition, my call to action is my proactive approach to rewriting African history and dispelling false narratives. </a:t>
            </a:r>
            <a:r>
              <a:rPr lang="en-GB" sz="1300">
                <a:solidFill>
                  <a:schemeClr val="accent1"/>
                </a:solidFill>
                <a:latin typeface="Times New Roman" panose="02020603050405020304"/>
                <a:ea typeface="Times New Roman" panose="02020603050405020304"/>
                <a:cs typeface="Times New Roman" panose="02020603050405020304"/>
                <a:sym typeface="Times New Roman" panose="02020603050405020304"/>
              </a:rPr>
              <a:t>Education</a:t>
            </a:r>
            <a:r>
              <a:rPr lang="en-GB" sz="1300">
                <a:solidFill>
                  <a:schemeClr val="accent5"/>
                </a:solidFill>
                <a:latin typeface="Times New Roman" panose="02020603050405020304"/>
                <a:ea typeface="Times New Roman" panose="02020603050405020304"/>
                <a:cs typeface="Times New Roman" panose="02020603050405020304"/>
                <a:sym typeface="Times New Roman" panose="02020603050405020304"/>
              </a:rPr>
              <a:t>, particularly the incorporation of African history into formal curriculum and the perpetuation of </a:t>
            </a:r>
            <a:r>
              <a:rPr lang="en-GB" sz="1300">
                <a:solidFill>
                  <a:schemeClr val="accent2"/>
                </a:solidFill>
                <a:latin typeface="Times New Roman" panose="02020603050405020304"/>
                <a:ea typeface="Times New Roman" panose="02020603050405020304"/>
                <a:cs typeface="Times New Roman" panose="02020603050405020304"/>
                <a:sym typeface="Times New Roman" panose="02020603050405020304"/>
              </a:rPr>
              <a:t>oral storytelling</a:t>
            </a:r>
            <a:r>
              <a:rPr lang="en-GB" sz="1300">
                <a:solidFill>
                  <a:schemeClr val="accent5"/>
                </a:solidFill>
                <a:latin typeface="Times New Roman" panose="02020603050405020304"/>
                <a:ea typeface="Times New Roman" panose="02020603050405020304"/>
                <a:cs typeface="Times New Roman" panose="02020603050405020304"/>
                <a:sym typeface="Times New Roman" panose="02020603050405020304"/>
              </a:rPr>
              <a:t>, is a crucial strategy to counteract historical inaccuracies. It will be available to the future generations if myself and others share  and document knowledge in order  to delve into their heritage and challenge prevailing historical misconceptions. </a:t>
            </a:r>
            <a:r>
              <a:rPr lang="en-GB" sz="1300" u="sng">
                <a:solidFill>
                  <a:schemeClr val="accent5"/>
                </a:solidFill>
                <a:latin typeface="Times New Roman" panose="02020603050405020304"/>
                <a:ea typeface="Times New Roman" panose="02020603050405020304"/>
                <a:cs typeface="Times New Roman" panose="02020603050405020304"/>
                <a:sym typeface="Times New Roman" panose="02020603050405020304"/>
              </a:rPr>
              <a:t>By fostering awareness, understanding, and a sense of collective responsibility, this allows for a step towards rectifying historical injustices and promoting a more accurate and inclusive narrative of Africa's past.</a:t>
            </a:r>
            <a:r>
              <a:rPr lang="en-GB" sz="1300">
                <a:solidFill>
                  <a:schemeClr val="accent5"/>
                </a:solidFill>
                <a:latin typeface="Times New Roman" panose="02020603050405020304"/>
                <a:ea typeface="Times New Roman" panose="02020603050405020304"/>
                <a:cs typeface="Times New Roman" panose="02020603050405020304"/>
                <a:sym typeface="Times New Roman" panose="02020603050405020304"/>
              </a:rPr>
              <a:t> Ultimately, this stands as a testament to the resilience and richness of African history and calls for a collective effort to honor, preserve, and celebrate this diverse heritage.</a:t>
            </a:r>
            <a:endParaRPr sz="1300">
              <a:solidFill>
                <a:schemeClr val="accent5"/>
              </a:solidFill>
              <a:latin typeface="Albert Sans"/>
              <a:ea typeface="Albert Sans"/>
              <a:cs typeface="Albert Sans"/>
              <a:sym typeface="Albert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815" name="Shape 1815"/>
        <p:cNvGrpSpPr/>
        <p:nvPr/>
      </p:nvGrpSpPr>
      <p:grpSpPr>
        <a:xfrm>
          <a:off x="0" y="0"/>
          <a:ext cx="0" cy="0"/>
          <a:chOff x="0" y="0"/>
          <a:chExt cx="0" cy="0"/>
        </a:xfrm>
      </p:grpSpPr>
      <p:sp>
        <p:nvSpPr>
          <p:cNvPr id="1816" name="Google Shape;1816;p37"/>
          <p:cNvSpPr txBox="1"/>
          <p:nvPr>
            <p:ph type="title"/>
          </p:nvPr>
        </p:nvSpPr>
        <p:spPr>
          <a:xfrm>
            <a:off x="94550" y="30947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Works Cited</a:t>
            </a:r>
            <a:endParaRPr lang="en-GB"/>
          </a:p>
        </p:txBody>
      </p:sp>
      <p:sp>
        <p:nvSpPr>
          <p:cNvPr id="1817" name="Google Shape;1817;p37"/>
          <p:cNvSpPr/>
          <p:nvPr/>
        </p:nvSpPr>
        <p:spPr>
          <a:xfrm>
            <a:off x="6471466" y="2239907"/>
            <a:ext cx="4501" cy="2267"/>
          </a:xfrm>
          <a:custGeom>
            <a:avLst/>
            <a:gdLst/>
            <a:ahLst/>
            <a:cxnLst/>
            <a:rect l="l" t="t" r="r" b="b"/>
            <a:pathLst>
              <a:path w="278" h="140" extrusionOk="0">
                <a:moveTo>
                  <a:pt x="139" y="0"/>
                </a:moveTo>
                <a:lnTo>
                  <a:pt x="0" y="139"/>
                </a:lnTo>
                <a:lnTo>
                  <a:pt x="278" y="139"/>
                </a:lnTo>
                <a:lnTo>
                  <a:pt x="139" y="0"/>
                </a:lnTo>
                <a:close/>
              </a:path>
            </a:pathLst>
          </a:custGeom>
          <a:solidFill>
            <a:srgbClr val="FF83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818" name="Google Shape;1818;p37"/>
          <p:cNvGrpSpPr/>
          <p:nvPr/>
        </p:nvGrpSpPr>
        <p:grpSpPr>
          <a:xfrm>
            <a:off x="94542" y="117991"/>
            <a:ext cx="2423569" cy="770617"/>
            <a:chOff x="3220467" y="4086823"/>
            <a:chExt cx="2703066" cy="572736"/>
          </a:xfrm>
        </p:grpSpPr>
        <p:sp>
          <p:nvSpPr>
            <p:cNvPr id="1819" name="Google Shape;1819;p37"/>
            <p:cNvSpPr/>
            <p:nvPr/>
          </p:nvSpPr>
          <p:spPr>
            <a:xfrm>
              <a:off x="3220467" y="4086823"/>
              <a:ext cx="286378" cy="572736"/>
            </a:xfrm>
            <a:custGeom>
              <a:avLst/>
              <a:gdLst/>
              <a:ahLst/>
              <a:cxnLst/>
              <a:rect l="l" t="t" r="r" b="b"/>
              <a:pathLst>
                <a:path w="14974" h="29947" extrusionOk="0">
                  <a:moveTo>
                    <a:pt x="0" y="1"/>
                  </a:moveTo>
                  <a:lnTo>
                    <a:pt x="0" y="29946"/>
                  </a:lnTo>
                  <a:lnTo>
                    <a:pt x="14973" y="14974"/>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0" name="Google Shape;1820;p37"/>
            <p:cNvSpPr/>
            <p:nvPr/>
          </p:nvSpPr>
          <p:spPr>
            <a:xfrm>
              <a:off x="3293369" y="4263144"/>
              <a:ext cx="108726" cy="218752"/>
            </a:xfrm>
            <a:custGeom>
              <a:avLst/>
              <a:gdLst/>
              <a:ahLst/>
              <a:cxnLst/>
              <a:rect l="l" t="t" r="r" b="b"/>
              <a:pathLst>
                <a:path w="5685" h="11438" extrusionOk="0">
                  <a:moveTo>
                    <a:pt x="1" y="0"/>
                  </a:moveTo>
                  <a:lnTo>
                    <a:pt x="1" y="11438"/>
                  </a:lnTo>
                  <a:lnTo>
                    <a:pt x="5685" y="5754"/>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1" name="Google Shape;1821;p37"/>
            <p:cNvSpPr/>
            <p:nvPr/>
          </p:nvSpPr>
          <p:spPr>
            <a:xfrm>
              <a:off x="3516091" y="4086823"/>
              <a:ext cx="286378" cy="572736"/>
            </a:xfrm>
            <a:custGeom>
              <a:avLst/>
              <a:gdLst/>
              <a:ahLst/>
              <a:cxnLst/>
              <a:rect l="l" t="t" r="r" b="b"/>
              <a:pathLst>
                <a:path w="14974" h="29947" extrusionOk="0">
                  <a:moveTo>
                    <a:pt x="14973" y="1"/>
                  </a:moveTo>
                  <a:lnTo>
                    <a:pt x="0" y="14974"/>
                  </a:lnTo>
                  <a:lnTo>
                    <a:pt x="14973" y="29946"/>
                  </a:lnTo>
                  <a:lnTo>
                    <a:pt x="149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2" name="Google Shape;1822;p37"/>
            <p:cNvSpPr/>
            <p:nvPr/>
          </p:nvSpPr>
          <p:spPr>
            <a:xfrm>
              <a:off x="3619497" y="4263144"/>
              <a:ext cx="110045" cy="218752"/>
            </a:xfrm>
            <a:custGeom>
              <a:avLst/>
              <a:gdLst/>
              <a:ahLst/>
              <a:cxnLst/>
              <a:rect l="l" t="t" r="r" b="b"/>
              <a:pathLst>
                <a:path w="5754" h="11438" extrusionOk="0">
                  <a:moveTo>
                    <a:pt x="5754" y="0"/>
                  </a:moveTo>
                  <a:lnTo>
                    <a:pt x="0" y="5754"/>
                  </a:lnTo>
                  <a:lnTo>
                    <a:pt x="5754" y="11438"/>
                  </a:lnTo>
                  <a:lnTo>
                    <a:pt x="57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3" name="Google Shape;1823;p37"/>
            <p:cNvSpPr/>
            <p:nvPr/>
          </p:nvSpPr>
          <p:spPr>
            <a:xfrm>
              <a:off x="3927055" y="4086823"/>
              <a:ext cx="286359" cy="572736"/>
            </a:xfrm>
            <a:custGeom>
              <a:avLst/>
              <a:gdLst/>
              <a:ahLst/>
              <a:cxnLst/>
              <a:rect l="l" t="t" r="r" b="b"/>
              <a:pathLst>
                <a:path w="14973" h="29947" extrusionOk="0">
                  <a:moveTo>
                    <a:pt x="0" y="1"/>
                  </a:moveTo>
                  <a:lnTo>
                    <a:pt x="0" y="29946"/>
                  </a:lnTo>
                  <a:lnTo>
                    <a:pt x="14973" y="14974"/>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4" name="Google Shape;1824;p37"/>
            <p:cNvSpPr/>
            <p:nvPr/>
          </p:nvSpPr>
          <p:spPr>
            <a:xfrm>
              <a:off x="3999957" y="4263144"/>
              <a:ext cx="110045" cy="218752"/>
            </a:xfrm>
            <a:custGeom>
              <a:avLst/>
              <a:gdLst/>
              <a:ahLst/>
              <a:cxnLst/>
              <a:rect l="l" t="t" r="r" b="b"/>
              <a:pathLst>
                <a:path w="5754" h="11438" extrusionOk="0">
                  <a:moveTo>
                    <a:pt x="1" y="0"/>
                  </a:moveTo>
                  <a:lnTo>
                    <a:pt x="1" y="11438"/>
                  </a:lnTo>
                  <a:lnTo>
                    <a:pt x="5754" y="5754"/>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5" name="Google Shape;1825;p37"/>
            <p:cNvSpPr/>
            <p:nvPr/>
          </p:nvSpPr>
          <p:spPr>
            <a:xfrm>
              <a:off x="4222679" y="4086823"/>
              <a:ext cx="286359" cy="572736"/>
            </a:xfrm>
            <a:custGeom>
              <a:avLst/>
              <a:gdLst/>
              <a:ahLst/>
              <a:cxnLst/>
              <a:rect l="l" t="t" r="r" b="b"/>
              <a:pathLst>
                <a:path w="14973" h="29947" extrusionOk="0">
                  <a:moveTo>
                    <a:pt x="14973" y="1"/>
                  </a:moveTo>
                  <a:lnTo>
                    <a:pt x="0" y="14974"/>
                  </a:lnTo>
                  <a:lnTo>
                    <a:pt x="14973" y="29946"/>
                  </a:lnTo>
                  <a:lnTo>
                    <a:pt x="149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6" name="Google Shape;1826;p37"/>
            <p:cNvSpPr/>
            <p:nvPr/>
          </p:nvSpPr>
          <p:spPr>
            <a:xfrm>
              <a:off x="4327404" y="4263144"/>
              <a:ext cx="108726" cy="218752"/>
            </a:xfrm>
            <a:custGeom>
              <a:avLst/>
              <a:gdLst/>
              <a:ahLst/>
              <a:cxnLst/>
              <a:rect l="l" t="t" r="r" b="b"/>
              <a:pathLst>
                <a:path w="5685" h="11438" extrusionOk="0">
                  <a:moveTo>
                    <a:pt x="5684" y="0"/>
                  </a:moveTo>
                  <a:lnTo>
                    <a:pt x="0" y="5754"/>
                  </a:lnTo>
                  <a:lnTo>
                    <a:pt x="5684" y="11438"/>
                  </a:lnTo>
                  <a:lnTo>
                    <a:pt x="56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7" name="Google Shape;1827;p37"/>
            <p:cNvSpPr/>
            <p:nvPr/>
          </p:nvSpPr>
          <p:spPr>
            <a:xfrm>
              <a:off x="4634962" y="4086823"/>
              <a:ext cx="285039" cy="572736"/>
            </a:xfrm>
            <a:custGeom>
              <a:avLst/>
              <a:gdLst/>
              <a:ahLst/>
              <a:cxnLst/>
              <a:rect l="l" t="t" r="r" b="b"/>
              <a:pathLst>
                <a:path w="14904" h="29947" extrusionOk="0">
                  <a:moveTo>
                    <a:pt x="0" y="1"/>
                  </a:moveTo>
                  <a:lnTo>
                    <a:pt x="0" y="29946"/>
                  </a:lnTo>
                  <a:lnTo>
                    <a:pt x="14904" y="14974"/>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8" name="Google Shape;1828;p37"/>
            <p:cNvSpPr/>
            <p:nvPr/>
          </p:nvSpPr>
          <p:spPr>
            <a:xfrm>
              <a:off x="4707864" y="4263144"/>
              <a:ext cx="108726" cy="218752"/>
            </a:xfrm>
            <a:custGeom>
              <a:avLst/>
              <a:gdLst/>
              <a:ahLst/>
              <a:cxnLst/>
              <a:rect l="l" t="t" r="r" b="b"/>
              <a:pathLst>
                <a:path w="5685" h="11438" extrusionOk="0">
                  <a:moveTo>
                    <a:pt x="1" y="0"/>
                  </a:moveTo>
                  <a:lnTo>
                    <a:pt x="1" y="11438"/>
                  </a:lnTo>
                  <a:lnTo>
                    <a:pt x="5685" y="5754"/>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9" name="Google Shape;1829;p37"/>
            <p:cNvSpPr/>
            <p:nvPr/>
          </p:nvSpPr>
          <p:spPr>
            <a:xfrm>
              <a:off x="4930586" y="4086823"/>
              <a:ext cx="286359" cy="572736"/>
            </a:xfrm>
            <a:custGeom>
              <a:avLst/>
              <a:gdLst/>
              <a:ahLst/>
              <a:cxnLst/>
              <a:rect l="l" t="t" r="r" b="b"/>
              <a:pathLst>
                <a:path w="14973" h="29947" extrusionOk="0">
                  <a:moveTo>
                    <a:pt x="14973" y="1"/>
                  </a:moveTo>
                  <a:lnTo>
                    <a:pt x="0" y="14974"/>
                  </a:lnTo>
                  <a:lnTo>
                    <a:pt x="14973" y="29946"/>
                  </a:lnTo>
                  <a:lnTo>
                    <a:pt x="149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0" name="Google Shape;1830;p37"/>
            <p:cNvSpPr/>
            <p:nvPr/>
          </p:nvSpPr>
          <p:spPr>
            <a:xfrm>
              <a:off x="5033973" y="4263144"/>
              <a:ext cx="108726" cy="218752"/>
            </a:xfrm>
            <a:custGeom>
              <a:avLst/>
              <a:gdLst/>
              <a:ahLst/>
              <a:cxnLst/>
              <a:rect l="l" t="t" r="r" b="b"/>
              <a:pathLst>
                <a:path w="5685" h="11438" extrusionOk="0">
                  <a:moveTo>
                    <a:pt x="5685" y="0"/>
                  </a:moveTo>
                  <a:lnTo>
                    <a:pt x="1" y="5754"/>
                  </a:lnTo>
                  <a:lnTo>
                    <a:pt x="5685" y="11438"/>
                  </a:lnTo>
                  <a:lnTo>
                    <a:pt x="5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1" name="Google Shape;1831;p37"/>
            <p:cNvSpPr/>
            <p:nvPr/>
          </p:nvSpPr>
          <p:spPr>
            <a:xfrm>
              <a:off x="5341531" y="4086823"/>
              <a:ext cx="286378" cy="572736"/>
            </a:xfrm>
            <a:custGeom>
              <a:avLst/>
              <a:gdLst/>
              <a:ahLst/>
              <a:cxnLst/>
              <a:rect l="l" t="t" r="r" b="b"/>
              <a:pathLst>
                <a:path w="14974" h="29947" extrusionOk="0">
                  <a:moveTo>
                    <a:pt x="1" y="1"/>
                  </a:moveTo>
                  <a:lnTo>
                    <a:pt x="1" y="29946"/>
                  </a:lnTo>
                  <a:lnTo>
                    <a:pt x="14974" y="14974"/>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2" name="Google Shape;1832;p37"/>
            <p:cNvSpPr/>
            <p:nvPr/>
          </p:nvSpPr>
          <p:spPr>
            <a:xfrm>
              <a:off x="5414452" y="4263144"/>
              <a:ext cx="110045" cy="218752"/>
            </a:xfrm>
            <a:custGeom>
              <a:avLst/>
              <a:gdLst/>
              <a:ahLst/>
              <a:cxnLst/>
              <a:rect l="l" t="t" r="r" b="b"/>
              <a:pathLst>
                <a:path w="5754" h="11438" extrusionOk="0">
                  <a:moveTo>
                    <a:pt x="0" y="0"/>
                  </a:moveTo>
                  <a:lnTo>
                    <a:pt x="0" y="11438"/>
                  </a:lnTo>
                  <a:lnTo>
                    <a:pt x="5754" y="5754"/>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3" name="Google Shape;1833;p37"/>
            <p:cNvSpPr/>
            <p:nvPr/>
          </p:nvSpPr>
          <p:spPr>
            <a:xfrm>
              <a:off x="5637155" y="4086823"/>
              <a:ext cx="286378" cy="572736"/>
            </a:xfrm>
            <a:custGeom>
              <a:avLst/>
              <a:gdLst/>
              <a:ahLst/>
              <a:cxnLst/>
              <a:rect l="l" t="t" r="r" b="b"/>
              <a:pathLst>
                <a:path w="14974" h="29947" extrusionOk="0">
                  <a:moveTo>
                    <a:pt x="14974" y="1"/>
                  </a:moveTo>
                  <a:lnTo>
                    <a:pt x="1" y="14974"/>
                  </a:lnTo>
                  <a:lnTo>
                    <a:pt x="14974" y="29946"/>
                  </a:lnTo>
                  <a:lnTo>
                    <a:pt x="149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4" name="Google Shape;1834;p37"/>
            <p:cNvSpPr/>
            <p:nvPr/>
          </p:nvSpPr>
          <p:spPr>
            <a:xfrm>
              <a:off x="5741880" y="4263144"/>
              <a:ext cx="108745" cy="218752"/>
            </a:xfrm>
            <a:custGeom>
              <a:avLst/>
              <a:gdLst/>
              <a:ahLst/>
              <a:cxnLst/>
              <a:rect l="l" t="t" r="r" b="b"/>
              <a:pathLst>
                <a:path w="5686" h="11438" extrusionOk="0">
                  <a:moveTo>
                    <a:pt x="5685" y="0"/>
                  </a:moveTo>
                  <a:lnTo>
                    <a:pt x="1" y="5754"/>
                  </a:lnTo>
                  <a:lnTo>
                    <a:pt x="5685" y="11438"/>
                  </a:lnTo>
                  <a:lnTo>
                    <a:pt x="5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835" name="Google Shape;1835;p37"/>
          <p:cNvSpPr txBox="1"/>
          <p:nvPr/>
        </p:nvSpPr>
        <p:spPr>
          <a:xfrm>
            <a:off x="3848925" y="0"/>
            <a:ext cx="3048000" cy="22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700">
              <a:solidFill>
                <a:schemeClr val="dk1"/>
              </a:solidFill>
              <a:latin typeface="Albert Sans Black"/>
              <a:ea typeface="Albert Sans Black"/>
              <a:cs typeface="Albert Sans Black"/>
              <a:sym typeface="Albert Sans Black"/>
            </a:endParaRPr>
          </a:p>
        </p:txBody>
      </p:sp>
      <p:sp>
        <p:nvSpPr>
          <p:cNvPr id="1836" name="Google Shape;1836;p37"/>
          <p:cNvSpPr txBox="1"/>
          <p:nvPr/>
        </p:nvSpPr>
        <p:spPr>
          <a:xfrm>
            <a:off x="180325" y="971150"/>
            <a:ext cx="2932200" cy="3081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200">
              <a:solidFill>
                <a:schemeClr val="dk1"/>
              </a:solidFill>
              <a:latin typeface="Albert Sans"/>
              <a:ea typeface="Albert Sans"/>
              <a:cs typeface="Albert Sans"/>
              <a:sym typeface="Albert Sans"/>
            </a:endParaRPr>
          </a:p>
        </p:txBody>
      </p:sp>
      <p:sp>
        <p:nvSpPr>
          <p:cNvPr id="1837" name="Google Shape;1837;p37"/>
          <p:cNvSpPr txBox="1"/>
          <p:nvPr/>
        </p:nvSpPr>
        <p:spPr>
          <a:xfrm>
            <a:off x="41550" y="971150"/>
            <a:ext cx="9060900" cy="2559000"/>
          </a:xfrm>
          <a:prstGeom prst="rect">
            <a:avLst/>
          </a:prstGeom>
          <a:noFill/>
          <a:ln>
            <a:noFill/>
          </a:ln>
        </p:spPr>
        <p:txBody>
          <a:bodyPr spcFirstLastPara="1" wrap="square" lIns="91425" tIns="91425" rIns="91425" bIns="91425" anchor="t" anchorCtr="0">
            <a:noAutofit/>
          </a:bodyPr>
          <a:lstStyle/>
          <a:p>
            <a:pPr marL="0" lvl="0" indent="457200" algn="l" rtl="0">
              <a:lnSpc>
                <a:spcPct val="100000"/>
              </a:lnSpc>
              <a:spcBef>
                <a:spcPts val="1200"/>
              </a:spcBef>
              <a:spcAft>
                <a:spcPts val="0"/>
              </a:spcAft>
              <a:buNone/>
            </a:pPr>
            <a:r>
              <a:rPr lang="en-GB" sz="1100" i="1">
                <a:solidFill>
                  <a:schemeClr val="accent5"/>
                </a:solidFill>
                <a:latin typeface="Times New Roman" panose="02020603050405020304"/>
                <a:ea typeface="Times New Roman" panose="02020603050405020304"/>
                <a:cs typeface="Times New Roman" panose="02020603050405020304"/>
                <a:sym typeface="Times New Roman" panose="02020603050405020304"/>
              </a:rPr>
              <a:t>The Transatlantic Slave Trade</a:t>
            </a:r>
            <a:r>
              <a:rPr lang="en-GB" sz="1100">
                <a:solidFill>
                  <a:schemeClr val="accent5"/>
                </a:solidFill>
                <a:latin typeface="Times New Roman" panose="02020603050405020304"/>
                <a:ea typeface="Times New Roman" panose="02020603050405020304"/>
                <a:cs typeface="Times New Roman" panose="02020603050405020304"/>
                <a:sym typeface="Times New Roman" panose="02020603050405020304"/>
              </a:rPr>
              <a:t>. Equal Justice Initiative. (2023, June 20). https://eji.org/reports/transatlantic-slave-trade-overview/#:~:text=While%20many%20families%2C%20businesses%2C%20and,or%20honestly%20confronted%20this%20history. </a:t>
            </a:r>
            <a:endParaRPr sz="1100">
              <a:solidFill>
                <a:schemeClr val="accent5"/>
              </a:solidFill>
              <a:latin typeface="Times New Roman" panose="02020603050405020304"/>
              <a:ea typeface="Times New Roman" panose="02020603050405020304"/>
              <a:cs typeface="Times New Roman" panose="02020603050405020304"/>
              <a:sym typeface="Times New Roman" panose="02020603050405020304"/>
            </a:endParaRPr>
          </a:p>
          <a:p>
            <a:pPr marL="0" lvl="0" indent="457200" algn="l" rtl="0">
              <a:lnSpc>
                <a:spcPct val="100000"/>
              </a:lnSpc>
              <a:spcBef>
                <a:spcPts val="1200"/>
              </a:spcBef>
              <a:spcAft>
                <a:spcPts val="0"/>
              </a:spcAft>
              <a:buNone/>
            </a:pPr>
            <a:r>
              <a:rPr lang="en-GB" sz="1100">
                <a:solidFill>
                  <a:schemeClr val="accent5"/>
                </a:solidFill>
                <a:latin typeface="Times New Roman" panose="02020603050405020304"/>
                <a:ea typeface="Times New Roman" panose="02020603050405020304"/>
                <a:cs typeface="Times New Roman" panose="02020603050405020304"/>
                <a:sym typeface="Times New Roman" panose="02020603050405020304"/>
              </a:rPr>
              <a:t> Cambridge University Press. (2023, December 11). Writing African History. Retrieved from</a:t>
            </a:r>
            <a:r>
              <a:rPr lang="en-GB" sz="1100">
                <a:solidFill>
                  <a:schemeClr val="accent5"/>
                </a:solidFill>
                <a:uFill>
                  <a:noFill/>
                </a:uFill>
                <a:latin typeface="Times New Roman" panose="02020603050405020304"/>
                <a:ea typeface="Times New Roman" panose="02020603050405020304"/>
                <a:cs typeface="Times New Roman" panose="02020603050405020304"/>
                <a:sym typeface="Times New Roman" panose="02020603050405020304"/>
                <a:hlinkClick r:id="rId1"/>
              </a:rPr>
              <a:t> https://www.cambridge.org/core/books/writing-african-history/FB32EABC860F3200AE367888F9205353</a:t>
            </a:r>
            <a:r>
              <a:rPr lang="en-GB" sz="1100">
                <a:solidFill>
                  <a:schemeClr val="accent5"/>
                </a:solidFill>
                <a:latin typeface="Times New Roman" panose="02020603050405020304"/>
                <a:ea typeface="Times New Roman" panose="02020603050405020304"/>
                <a:cs typeface="Times New Roman" panose="02020603050405020304"/>
                <a:sym typeface="Times New Roman" panose="02020603050405020304"/>
              </a:rPr>
              <a:t> </a:t>
            </a:r>
            <a:endParaRPr sz="1100">
              <a:solidFill>
                <a:schemeClr val="accent5"/>
              </a:solidFill>
              <a:latin typeface="Times New Roman" panose="02020603050405020304"/>
              <a:ea typeface="Times New Roman" panose="02020603050405020304"/>
              <a:cs typeface="Times New Roman" panose="02020603050405020304"/>
              <a:sym typeface="Times New Roman" panose="02020603050405020304"/>
            </a:endParaRPr>
          </a:p>
          <a:p>
            <a:pPr marL="0" lvl="0" indent="457200" algn="l" rtl="0">
              <a:lnSpc>
                <a:spcPct val="100000"/>
              </a:lnSpc>
              <a:spcBef>
                <a:spcPts val="0"/>
              </a:spcBef>
              <a:spcAft>
                <a:spcPts val="0"/>
              </a:spcAft>
              <a:buNone/>
            </a:pPr>
            <a:r>
              <a:rPr lang="en-GB" sz="1100">
                <a:solidFill>
                  <a:schemeClr val="accent5"/>
                </a:solidFill>
                <a:latin typeface="Times New Roman" panose="02020603050405020304"/>
                <a:ea typeface="Times New Roman" panose="02020603050405020304"/>
                <a:cs typeface="Times New Roman" panose="02020603050405020304"/>
                <a:sym typeface="Times New Roman" panose="02020603050405020304"/>
              </a:rPr>
              <a:t>Koigi, B(2023, December 11). Fair Planet. </a:t>
            </a:r>
            <a:r>
              <a:rPr lang="en-GB" sz="1100" i="1">
                <a:solidFill>
                  <a:schemeClr val="accent5"/>
                </a:solidFill>
                <a:latin typeface="Times New Roman" panose="02020603050405020304"/>
                <a:ea typeface="Times New Roman" panose="02020603050405020304"/>
                <a:cs typeface="Times New Roman" panose="02020603050405020304"/>
                <a:sym typeface="Times New Roman" panose="02020603050405020304"/>
              </a:rPr>
              <a:t>The impact of slavery on modern Africa. </a:t>
            </a:r>
            <a:r>
              <a:rPr lang="en-GB" sz="1100">
                <a:solidFill>
                  <a:schemeClr val="accent5"/>
                </a:solidFill>
                <a:latin typeface="Times New Roman" panose="02020603050405020304"/>
                <a:ea typeface="Times New Roman" panose="02020603050405020304"/>
                <a:cs typeface="Times New Roman" panose="02020603050405020304"/>
                <a:sym typeface="Times New Roman" panose="02020603050405020304"/>
              </a:rPr>
              <a:t>Retrieved from</a:t>
            </a:r>
            <a:r>
              <a:rPr lang="en-GB" sz="1100">
                <a:solidFill>
                  <a:schemeClr val="accent5"/>
                </a:solidFill>
                <a:uFill>
                  <a:noFill/>
                </a:uFill>
                <a:latin typeface="Times New Roman" panose="02020603050405020304"/>
                <a:ea typeface="Times New Roman" panose="02020603050405020304"/>
                <a:cs typeface="Times New Roman" panose="02020603050405020304"/>
                <a:sym typeface="Times New Roman" panose="02020603050405020304"/>
                <a:hlinkClick r:id="rId2"/>
              </a:rPr>
              <a:t> https://www.fairplanet.org/dossier/beyond-slavery/the-impact-of-slavery-on-modern-africa/#:~:text=The%20evidence%20suggests%20that%20it,and%20the%20practice%20of%20polygyny</a:t>
            </a:r>
            <a:r>
              <a:rPr lang="en-GB" sz="1100">
                <a:solidFill>
                  <a:schemeClr val="accent5"/>
                </a:solidFill>
                <a:latin typeface="Times New Roman" panose="02020603050405020304"/>
                <a:ea typeface="Times New Roman" panose="02020603050405020304"/>
                <a:cs typeface="Times New Roman" panose="02020603050405020304"/>
                <a:sym typeface="Times New Roman" panose="02020603050405020304"/>
              </a:rPr>
              <a:t>. </a:t>
            </a:r>
            <a:endParaRPr sz="1100">
              <a:solidFill>
                <a:schemeClr val="accent5"/>
              </a:solidFill>
              <a:latin typeface="Times New Roman" panose="02020603050405020304"/>
              <a:ea typeface="Times New Roman" panose="02020603050405020304"/>
              <a:cs typeface="Times New Roman" panose="02020603050405020304"/>
              <a:sym typeface="Times New Roman" panose="02020603050405020304"/>
            </a:endParaRPr>
          </a:p>
          <a:p>
            <a:pPr marL="0" lvl="0" indent="457200" algn="l" rtl="0">
              <a:lnSpc>
                <a:spcPct val="100000"/>
              </a:lnSpc>
              <a:spcBef>
                <a:spcPts val="1200"/>
              </a:spcBef>
              <a:spcAft>
                <a:spcPts val="0"/>
              </a:spcAft>
              <a:buNone/>
            </a:pPr>
            <a:r>
              <a:rPr lang="en-GB" sz="1100">
                <a:solidFill>
                  <a:schemeClr val="accent5"/>
                </a:solidFill>
                <a:latin typeface="Times New Roman" panose="02020603050405020304"/>
                <a:ea typeface="Times New Roman" panose="02020603050405020304"/>
                <a:cs typeface="Times New Roman" panose="02020603050405020304"/>
                <a:sym typeface="Times New Roman" panose="02020603050405020304"/>
              </a:rPr>
              <a:t>How Portuguese slave traders changed Ethiopia and Congo. (2023, December 11). https://daily.jstor.org/how-portuguese-slave-traders-changed-ethiopia-and-congo/ </a:t>
            </a:r>
            <a:endParaRPr sz="1100">
              <a:solidFill>
                <a:schemeClr val="accent5"/>
              </a:solidFill>
              <a:latin typeface="Times New Roman" panose="02020603050405020304"/>
              <a:ea typeface="Times New Roman" panose="02020603050405020304"/>
              <a:cs typeface="Times New Roman" panose="02020603050405020304"/>
              <a:sym typeface="Times New Roman" panose="02020603050405020304"/>
            </a:endParaRPr>
          </a:p>
          <a:p>
            <a:pPr marL="0" lvl="0" indent="457200" algn="l" rtl="0">
              <a:lnSpc>
                <a:spcPct val="100000"/>
              </a:lnSpc>
              <a:spcBef>
                <a:spcPts val="1200"/>
              </a:spcBef>
              <a:spcAft>
                <a:spcPts val="0"/>
              </a:spcAft>
              <a:buNone/>
            </a:pPr>
            <a:r>
              <a:rPr lang="en-GB" sz="1100">
                <a:solidFill>
                  <a:schemeClr val="accent5"/>
                </a:solidFill>
                <a:latin typeface="Times New Roman" panose="02020603050405020304"/>
                <a:ea typeface="Times New Roman" panose="02020603050405020304"/>
                <a:cs typeface="Times New Roman" panose="02020603050405020304"/>
                <a:sym typeface="Times New Roman" panose="02020603050405020304"/>
              </a:rPr>
              <a:t> How Portuguese slave traders changed Ethiopia and Congo. (2023, December 11.). https://daily.jstor.org/how-portuguese-slave-traders-changed-ethiopia-and-congo/ </a:t>
            </a:r>
            <a:endParaRPr sz="1100">
              <a:solidFill>
                <a:schemeClr val="accent5"/>
              </a:solidFill>
              <a:latin typeface="Times New Roman" panose="02020603050405020304"/>
              <a:ea typeface="Times New Roman" panose="02020603050405020304"/>
              <a:cs typeface="Times New Roman" panose="02020603050405020304"/>
              <a:sym typeface="Times New Roman" panose="02020603050405020304"/>
            </a:endParaRPr>
          </a:p>
          <a:p>
            <a:pPr marL="0" lvl="0" indent="457200" algn="l" rtl="0">
              <a:lnSpc>
                <a:spcPct val="100000"/>
              </a:lnSpc>
              <a:spcBef>
                <a:spcPts val="1200"/>
              </a:spcBef>
              <a:spcAft>
                <a:spcPts val="0"/>
              </a:spcAft>
              <a:buNone/>
            </a:pPr>
            <a:r>
              <a:rPr lang="en-GB" sz="1100">
                <a:solidFill>
                  <a:schemeClr val="accent5"/>
                </a:solidFill>
                <a:latin typeface="Times New Roman" panose="02020603050405020304"/>
                <a:ea typeface="Times New Roman" panose="02020603050405020304"/>
                <a:cs typeface="Times New Roman" panose="02020603050405020304"/>
                <a:sym typeface="Times New Roman" panose="02020603050405020304"/>
              </a:rPr>
              <a:t>Weller, C. E. (2018, February 21). </a:t>
            </a:r>
            <a:r>
              <a:rPr lang="en-GB" sz="1100" i="1">
                <a:solidFill>
                  <a:schemeClr val="accent5"/>
                </a:solidFill>
                <a:latin typeface="Times New Roman" panose="02020603050405020304"/>
                <a:ea typeface="Times New Roman" panose="02020603050405020304"/>
                <a:cs typeface="Times New Roman" panose="02020603050405020304"/>
                <a:sym typeface="Times New Roman" panose="02020603050405020304"/>
              </a:rPr>
              <a:t>Systematic inequality</a:t>
            </a:r>
            <a:r>
              <a:rPr lang="en-GB" sz="1100">
                <a:solidFill>
                  <a:schemeClr val="accent5"/>
                </a:solidFill>
                <a:latin typeface="Times New Roman" panose="02020603050405020304"/>
                <a:ea typeface="Times New Roman" panose="02020603050405020304"/>
                <a:cs typeface="Times New Roman" panose="02020603050405020304"/>
                <a:sym typeface="Times New Roman" panose="02020603050405020304"/>
              </a:rPr>
              <a:t>. Center for American Progress. https://www.americanprogress.org/article/systematic-inequality/ </a:t>
            </a:r>
            <a:endParaRPr sz="1100">
              <a:solidFill>
                <a:schemeClr val="accent5"/>
              </a:solidFill>
              <a:latin typeface="Times New Roman" panose="02020603050405020304"/>
              <a:ea typeface="Times New Roman" panose="02020603050405020304"/>
              <a:cs typeface="Times New Roman" panose="02020603050405020304"/>
              <a:sym typeface="Times New Roman" panose="02020603050405020304"/>
            </a:endParaRPr>
          </a:p>
          <a:p>
            <a:pPr marL="0" lvl="0" indent="457200" algn="l" rtl="0">
              <a:lnSpc>
                <a:spcPct val="100000"/>
              </a:lnSpc>
              <a:spcBef>
                <a:spcPts val="1200"/>
              </a:spcBef>
              <a:spcAft>
                <a:spcPts val="0"/>
              </a:spcAft>
              <a:buNone/>
            </a:pPr>
            <a:r>
              <a:rPr lang="en-GB" sz="1100">
                <a:solidFill>
                  <a:schemeClr val="accent5"/>
                </a:solidFill>
                <a:latin typeface="Times New Roman" panose="02020603050405020304"/>
                <a:ea typeface="Times New Roman" panose="02020603050405020304"/>
                <a:cs typeface="Times New Roman" panose="02020603050405020304"/>
                <a:sym typeface="Times New Roman" panose="02020603050405020304"/>
              </a:rPr>
              <a:t>Washington, M. (2023, March 7). </a:t>
            </a:r>
            <a:r>
              <a:rPr lang="en-GB" sz="1100" i="1">
                <a:solidFill>
                  <a:schemeClr val="accent5"/>
                </a:solidFill>
                <a:latin typeface="Times New Roman" panose="02020603050405020304"/>
                <a:ea typeface="Times New Roman" panose="02020603050405020304"/>
                <a:cs typeface="Times New Roman" panose="02020603050405020304"/>
                <a:sym typeface="Times New Roman" panose="02020603050405020304"/>
              </a:rPr>
              <a:t>What the rejection of African American history means for students (opinion)</a:t>
            </a:r>
            <a:r>
              <a:rPr lang="en-GB" sz="1100">
                <a:solidFill>
                  <a:schemeClr val="accent5"/>
                </a:solidFill>
                <a:latin typeface="Times New Roman" panose="02020603050405020304"/>
                <a:ea typeface="Times New Roman" panose="02020603050405020304"/>
                <a:cs typeface="Times New Roman" panose="02020603050405020304"/>
                <a:sym typeface="Times New Roman" panose="02020603050405020304"/>
              </a:rPr>
              <a:t>. Education Week. https://www.edweek.org/teaching-learning/opinion-what-the-rejection-of-african-american-history-means-for-students/2023/02 </a:t>
            </a:r>
            <a:endParaRPr sz="1100">
              <a:solidFill>
                <a:schemeClr val="accent5"/>
              </a:solidFill>
              <a:latin typeface="Times New Roman" panose="02020603050405020304"/>
              <a:ea typeface="Times New Roman" panose="02020603050405020304"/>
              <a:cs typeface="Times New Roman" panose="02020603050405020304"/>
              <a:sym typeface="Times New Roman" panose="02020603050405020304"/>
            </a:endParaRPr>
          </a:p>
          <a:p>
            <a:pPr marL="0" lvl="0" indent="457200" algn="l" rtl="0">
              <a:lnSpc>
                <a:spcPct val="100000"/>
              </a:lnSpc>
              <a:spcBef>
                <a:spcPts val="1200"/>
              </a:spcBef>
              <a:spcAft>
                <a:spcPts val="0"/>
              </a:spcAft>
              <a:buNone/>
            </a:pPr>
            <a:r>
              <a:rPr lang="en-GB" sz="1100">
                <a:solidFill>
                  <a:schemeClr val="accent5"/>
                </a:solidFill>
                <a:latin typeface="Times New Roman" panose="02020603050405020304"/>
                <a:ea typeface="Times New Roman" panose="02020603050405020304"/>
                <a:cs typeface="Times New Roman" panose="02020603050405020304"/>
                <a:sym typeface="Times New Roman" panose="02020603050405020304"/>
              </a:rPr>
              <a:t> </a:t>
            </a:r>
            <a:r>
              <a:rPr lang="en-GB" sz="1100" i="1">
                <a:solidFill>
                  <a:schemeClr val="accent5"/>
                </a:solidFill>
                <a:latin typeface="Times New Roman" panose="02020603050405020304"/>
                <a:ea typeface="Times New Roman" panose="02020603050405020304"/>
                <a:cs typeface="Times New Roman" panose="02020603050405020304"/>
                <a:sym typeface="Times New Roman" panose="02020603050405020304"/>
              </a:rPr>
              <a:t>African Diaspora Culture</a:t>
            </a:r>
            <a:r>
              <a:rPr lang="en-GB" sz="1100">
                <a:solidFill>
                  <a:schemeClr val="accent5"/>
                </a:solidFill>
                <a:latin typeface="Times New Roman" panose="02020603050405020304"/>
                <a:ea typeface="Times New Roman" panose="02020603050405020304"/>
                <a:cs typeface="Times New Roman" panose="02020603050405020304"/>
                <a:sym typeface="Times New Roman" panose="02020603050405020304"/>
              </a:rPr>
              <a:t>. Slavery and Remembrance. (2023, October 8). https://slaveryandremembrance.org/articles/article/?id=A0057 </a:t>
            </a:r>
            <a:endParaRPr sz="1100">
              <a:solidFill>
                <a:schemeClr val="accent5"/>
              </a:solidFill>
              <a:latin typeface="Times New Roman" panose="02020603050405020304"/>
              <a:ea typeface="Times New Roman" panose="02020603050405020304"/>
              <a:cs typeface="Times New Roman" panose="02020603050405020304"/>
              <a:sym typeface="Times New Roman" panose="02020603050405020304"/>
            </a:endParaRPr>
          </a:p>
          <a:p>
            <a:pPr marL="0" lvl="0" indent="457200" algn="l" rtl="0">
              <a:lnSpc>
                <a:spcPct val="100000"/>
              </a:lnSpc>
              <a:spcBef>
                <a:spcPts val="1200"/>
              </a:spcBef>
              <a:spcAft>
                <a:spcPts val="1200"/>
              </a:spcAft>
              <a:buNone/>
            </a:pPr>
            <a:r>
              <a:rPr lang="en-GB" sz="1100" i="1">
                <a:solidFill>
                  <a:schemeClr val="accent5"/>
                </a:solidFill>
                <a:latin typeface="Times New Roman" panose="02020603050405020304"/>
                <a:ea typeface="Times New Roman" panose="02020603050405020304"/>
                <a:cs typeface="Times New Roman" panose="02020603050405020304"/>
                <a:sym typeface="Times New Roman" panose="02020603050405020304"/>
              </a:rPr>
              <a:t>Ethiopia geography</a:t>
            </a:r>
            <a:r>
              <a:rPr lang="en-GB" sz="1100">
                <a:solidFill>
                  <a:schemeClr val="accent5"/>
                </a:solidFill>
                <a:latin typeface="Times New Roman" panose="02020603050405020304"/>
                <a:ea typeface="Times New Roman" panose="02020603050405020304"/>
                <a:cs typeface="Times New Roman" panose="02020603050405020304"/>
                <a:sym typeface="Times New Roman" panose="02020603050405020304"/>
              </a:rPr>
              <a:t>. CountryReports. (2023, October 8). https://www.countryreports.org/country/Ethiopia/geography.htm </a:t>
            </a:r>
            <a:endParaRPr sz="1100">
              <a:solidFill>
                <a:schemeClr val="accent5"/>
              </a:solidFill>
              <a:latin typeface="Albert Sans"/>
              <a:ea typeface="Albert Sans"/>
              <a:cs typeface="Albert Sans"/>
              <a:sym typeface="Albert Sans"/>
            </a:endParaRPr>
          </a:p>
        </p:txBody>
      </p:sp>
      <p:pic>
        <p:nvPicPr>
          <p:cNvPr id="1838" name="Google Shape;1838;p37"/>
          <p:cNvPicPr preferRelativeResize="0"/>
          <p:nvPr/>
        </p:nvPicPr>
        <p:blipFill>
          <a:blip r:embed="rId3"/>
          <a:stretch>
            <a:fillRect/>
          </a:stretch>
        </p:blipFill>
        <p:spPr>
          <a:xfrm>
            <a:off x="7009651" y="2435250"/>
            <a:ext cx="1974050" cy="19715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291" name="Shape 1291"/>
        <p:cNvGrpSpPr/>
        <p:nvPr/>
      </p:nvGrpSpPr>
      <p:grpSpPr>
        <a:xfrm>
          <a:off x="0" y="0"/>
          <a:ext cx="0" cy="0"/>
          <a:chOff x="0" y="0"/>
          <a:chExt cx="0" cy="0"/>
        </a:xfrm>
      </p:grpSpPr>
      <p:sp>
        <p:nvSpPr>
          <p:cNvPr id="1292" name="Google Shape;1292;p27"/>
          <p:cNvSpPr txBox="1"/>
          <p:nvPr>
            <p:ph type="ctrTitle"/>
          </p:nvPr>
        </p:nvSpPr>
        <p:spPr>
          <a:xfrm>
            <a:off x="1462913" y="-67775"/>
            <a:ext cx="5682300" cy="177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Outline</a:t>
            </a:r>
            <a:endParaRPr lang="en-GB"/>
          </a:p>
        </p:txBody>
      </p:sp>
      <p:sp>
        <p:nvSpPr>
          <p:cNvPr id="1293" name="Google Shape;1293;p27"/>
          <p:cNvSpPr txBox="1"/>
          <p:nvPr>
            <p:ph type="subTitle" idx="1"/>
          </p:nvPr>
        </p:nvSpPr>
        <p:spPr>
          <a:xfrm>
            <a:off x="723300" y="1509425"/>
            <a:ext cx="7366800" cy="2803500"/>
          </a:xfrm>
          <a:prstGeom prst="rect">
            <a:avLst/>
          </a:prstGeom>
        </p:spPr>
        <p:txBody>
          <a:bodyPr spcFirstLastPara="1" wrap="square" lIns="91425" tIns="91425" rIns="91425" bIns="91425" anchor="t" anchorCtr="0">
            <a:noAutofit/>
          </a:bodyPr>
          <a:lstStyle/>
          <a:p>
            <a:pPr marL="457200" lvl="0" indent="-317500" algn="l" rtl="0">
              <a:lnSpc>
                <a:spcPct val="200000"/>
              </a:lnSpc>
              <a:spcBef>
                <a:spcPts val="1200"/>
              </a:spcBef>
              <a:spcAft>
                <a:spcPts val="0"/>
              </a:spcAft>
              <a:buClr>
                <a:schemeClr val="lt2"/>
              </a:buClr>
              <a:buSzPts val="1400"/>
              <a:buFont typeface="Times New Roman" panose="02020603050405020304"/>
              <a:buAutoNum type="romanUcPeriod"/>
            </a:pPr>
            <a:r>
              <a:rPr lang="en-GB" sz="1400" b="1">
                <a:solidFill>
                  <a:schemeClr val="lt2"/>
                </a:solidFill>
                <a:latin typeface="Times New Roman" panose="02020603050405020304"/>
                <a:ea typeface="Times New Roman" panose="02020603050405020304"/>
                <a:cs typeface="Times New Roman" panose="02020603050405020304"/>
                <a:sym typeface="Times New Roman" panose="02020603050405020304"/>
              </a:rPr>
              <a:t>Introduction</a:t>
            </a:r>
            <a:endParaRPr sz="1400" b="1">
              <a:solidFill>
                <a:schemeClr val="lt2"/>
              </a:solidFill>
              <a:latin typeface="Times New Roman" panose="02020603050405020304"/>
              <a:ea typeface="Times New Roman" panose="02020603050405020304"/>
              <a:cs typeface="Times New Roman" panose="02020603050405020304"/>
              <a:sym typeface="Times New Roman" panose="02020603050405020304"/>
            </a:endParaRPr>
          </a:p>
          <a:p>
            <a:pPr marL="457200" lvl="0" indent="-317500" algn="l" rtl="0">
              <a:lnSpc>
                <a:spcPct val="200000"/>
              </a:lnSpc>
              <a:spcBef>
                <a:spcPts val="0"/>
              </a:spcBef>
              <a:spcAft>
                <a:spcPts val="0"/>
              </a:spcAft>
              <a:buClr>
                <a:schemeClr val="lt2"/>
              </a:buClr>
              <a:buSzPts val="1400"/>
              <a:buFont typeface="Times New Roman" panose="02020603050405020304"/>
              <a:buAutoNum type="romanUcPeriod"/>
            </a:pPr>
            <a:r>
              <a:rPr lang="en-GB" sz="1400" b="1">
                <a:solidFill>
                  <a:schemeClr val="lt2"/>
                </a:solidFill>
                <a:latin typeface="Times New Roman" panose="02020603050405020304"/>
                <a:ea typeface="Times New Roman" panose="02020603050405020304"/>
                <a:cs typeface="Times New Roman" panose="02020603050405020304"/>
                <a:sym typeface="Times New Roman" panose="02020603050405020304"/>
              </a:rPr>
              <a:t>The Journey Then and Now: Ancient Abyssinia to Ethiopia -- Revised Midterm</a:t>
            </a:r>
            <a:endParaRPr sz="1400" b="1">
              <a:solidFill>
                <a:schemeClr val="lt2"/>
              </a:solidFill>
              <a:latin typeface="Times New Roman" panose="02020603050405020304"/>
              <a:ea typeface="Times New Roman" panose="02020603050405020304"/>
              <a:cs typeface="Times New Roman" panose="02020603050405020304"/>
              <a:sym typeface="Times New Roman" panose="02020603050405020304"/>
            </a:endParaRPr>
          </a:p>
          <a:p>
            <a:pPr marL="457200" lvl="0" indent="-317500" algn="l" rtl="0">
              <a:lnSpc>
                <a:spcPct val="200000"/>
              </a:lnSpc>
              <a:spcBef>
                <a:spcPts val="0"/>
              </a:spcBef>
              <a:spcAft>
                <a:spcPts val="0"/>
              </a:spcAft>
              <a:buClr>
                <a:schemeClr val="lt2"/>
              </a:buClr>
              <a:buSzPts val="1400"/>
              <a:buFont typeface="Times New Roman" panose="02020603050405020304"/>
              <a:buAutoNum type="romanUcPeriod"/>
            </a:pPr>
            <a:r>
              <a:rPr lang="en-GB" sz="1400" b="1">
                <a:solidFill>
                  <a:schemeClr val="lt2"/>
                </a:solidFill>
                <a:latin typeface="Times New Roman" panose="02020603050405020304"/>
                <a:ea typeface="Times New Roman" panose="02020603050405020304"/>
                <a:cs typeface="Times New Roman" panose="02020603050405020304"/>
                <a:sym typeface="Times New Roman" panose="02020603050405020304"/>
              </a:rPr>
              <a:t>The positive and negative influence of African inclusion within the African Diaspora </a:t>
            </a:r>
            <a:endParaRPr sz="1400" b="1">
              <a:solidFill>
                <a:schemeClr val="lt2"/>
              </a:solidFill>
              <a:latin typeface="Times New Roman" panose="02020603050405020304"/>
              <a:ea typeface="Times New Roman" panose="02020603050405020304"/>
              <a:cs typeface="Times New Roman" panose="02020603050405020304"/>
              <a:sym typeface="Times New Roman" panose="02020603050405020304"/>
            </a:endParaRPr>
          </a:p>
          <a:p>
            <a:pPr marL="457200" lvl="0" indent="-317500" algn="l" rtl="0">
              <a:lnSpc>
                <a:spcPct val="200000"/>
              </a:lnSpc>
              <a:spcBef>
                <a:spcPts val="0"/>
              </a:spcBef>
              <a:spcAft>
                <a:spcPts val="0"/>
              </a:spcAft>
              <a:buClr>
                <a:schemeClr val="lt2"/>
              </a:buClr>
              <a:buSzPts val="1400"/>
              <a:buFont typeface="Times New Roman" panose="02020603050405020304"/>
              <a:buAutoNum type="romanUcPeriod"/>
            </a:pPr>
            <a:r>
              <a:rPr lang="en-GB" sz="1400" b="1">
                <a:solidFill>
                  <a:schemeClr val="lt2"/>
                </a:solidFill>
                <a:latin typeface="Times New Roman" panose="02020603050405020304"/>
                <a:ea typeface="Times New Roman" panose="02020603050405020304"/>
                <a:cs typeface="Times New Roman" panose="02020603050405020304"/>
                <a:sym typeface="Times New Roman" panose="02020603050405020304"/>
              </a:rPr>
              <a:t>Human rights challenges</a:t>
            </a:r>
            <a:endParaRPr sz="1400" b="1">
              <a:solidFill>
                <a:schemeClr val="lt2"/>
              </a:solidFill>
              <a:latin typeface="Times New Roman" panose="02020603050405020304"/>
              <a:ea typeface="Times New Roman" panose="02020603050405020304"/>
              <a:cs typeface="Times New Roman" panose="02020603050405020304"/>
              <a:sym typeface="Times New Roman" panose="02020603050405020304"/>
            </a:endParaRPr>
          </a:p>
          <a:p>
            <a:pPr marL="457200" lvl="0" indent="-317500" algn="l" rtl="0">
              <a:lnSpc>
                <a:spcPct val="200000"/>
              </a:lnSpc>
              <a:spcBef>
                <a:spcPts val="0"/>
              </a:spcBef>
              <a:spcAft>
                <a:spcPts val="0"/>
              </a:spcAft>
              <a:buClr>
                <a:schemeClr val="lt2"/>
              </a:buClr>
              <a:buSzPts val="1400"/>
              <a:buFont typeface="Times New Roman" panose="02020603050405020304"/>
              <a:buAutoNum type="romanUcPeriod"/>
            </a:pPr>
            <a:r>
              <a:rPr lang="en-GB" sz="1400" b="1">
                <a:solidFill>
                  <a:schemeClr val="lt2"/>
                </a:solidFill>
                <a:latin typeface="Times New Roman" panose="02020603050405020304"/>
                <a:ea typeface="Times New Roman" panose="02020603050405020304"/>
                <a:cs typeface="Times New Roman" panose="02020603050405020304"/>
                <a:sym typeface="Times New Roman" panose="02020603050405020304"/>
              </a:rPr>
              <a:t>Recommendations/ Call to action</a:t>
            </a:r>
            <a:endParaRPr sz="1400" b="1">
              <a:solidFill>
                <a:schemeClr val="lt2"/>
              </a:solidFill>
              <a:latin typeface="Times New Roman" panose="02020603050405020304"/>
              <a:ea typeface="Times New Roman" panose="02020603050405020304"/>
              <a:cs typeface="Times New Roman" panose="02020603050405020304"/>
              <a:sym typeface="Times New Roman" panose="02020603050405020304"/>
            </a:endParaRPr>
          </a:p>
          <a:p>
            <a:pPr marL="457200" lvl="0" indent="-317500" algn="l" rtl="0">
              <a:lnSpc>
                <a:spcPct val="200000"/>
              </a:lnSpc>
              <a:spcBef>
                <a:spcPts val="0"/>
              </a:spcBef>
              <a:spcAft>
                <a:spcPts val="0"/>
              </a:spcAft>
              <a:buClr>
                <a:schemeClr val="lt2"/>
              </a:buClr>
              <a:buSzPts val="1400"/>
              <a:buFont typeface="Times New Roman" panose="02020603050405020304"/>
              <a:buAutoNum type="romanUcPeriod"/>
            </a:pPr>
            <a:r>
              <a:rPr lang="en-GB" sz="1400" b="1">
                <a:solidFill>
                  <a:schemeClr val="lt2"/>
                </a:solidFill>
                <a:latin typeface="Times New Roman" panose="02020603050405020304"/>
                <a:ea typeface="Times New Roman" panose="02020603050405020304"/>
                <a:cs typeface="Times New Roman" panose="02020603050405020304"/>
                <a:sym typeface="Times New Roman" panose="02020603050405020304"/>
              </a:rPr>
              <a:t>Conclusion</a:t>
            </a:r>
            <a:endParaRPr sz="1400" b="1">
              <a:solidFill>
                <a:schemeClr val="lt2"/>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spcBef>
                <a:spcPts val="0"/>
              </a:spcBef>
              <a:spcAft>
                <a:spcPts val="0"/>
              </a:spcAft>
              <a:buNone/>
            </a:pPr>
            <a:endParaRPr>
              <a:solidFill>
                <a:schemeClr val="lt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297" name="Shape 1297"/>
        <p:cNvGrpSpPr/>
        <p:nvPr/>
      </p:nvGrpSpPr>
      <p:grpSpPr>
        <a:xfrm>
          <a:off x="0" y="0"/>
          <a:ext cx="0" cy="0"/>
          <a:chOff x="0" y="0"/>
          <a:chExt cx="0" cy="0"/>
        </a:xfrm>
      </p:grpSpPr>
      <p:sp>
        <p:nvSpPr>
          <p:cNvPr id="1298" name="Google Shape;1298;p28"/>
          <p:cNvSpPr txBox="1"/>
          <p:nvPr>
            <p:ph type="title"/>
          </p:nvPr>
        </p:nvSpPr>
        <p:spPr>
          <a:xfrm>
            <a:off x="1262950" y="502912"/>
            <a:ext cx="5994900" cy="81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Introduction</a:t>
            </a:r>
            <a:endParaRPr lang="en-GB"/>
          </a:p>
        </p:txBody>
      </p:sp>
      <p:grpSp>
        <p:nvGrpSpPr>
          <p:cNvPr id="1299" name="Google Shape;1299;p28"/>
          <p:cNvGrpSpPr/>
          <p:nvPr/>
        </p:nvGrpSpPr>
        <p:grpSpPr>
          <a:xfrm>
            <a:off x="1574571" y="280321"/>
            <a:ext cx="2097824" cy="78250"/>
            <a:chOff x="3426200" y="4516600"/>
            <a:chExt cx="5717700" cy="78250"/>
          </a:xfrm>
        </p:grpSpPr>
        <p:sp>
          <p:nvSpPr>
            <p:cNvPr id="1300" name="Google Shape;1300;p28"/>
            <p:cNvSpPr/>
            <p:nvPr/>
          </p:nvSpPr>
          <p:spPr>
            <a:xfrm rot="-5400000">
              <a:off x="6271250" y="1722200"/>
              <a:ext cx="27600" cy="5717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301" name="Google Shape;1301;p28"/>
            <p:cNvSpPr/>
            <p:nvPr/>
          </p:nvSpPr>
          <p:spPr>
            <a:xfrm rot="-5400000">
              <a:off x="6271250" y="1671550"/>
              <a:ext cx="27600" cy="57177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1302" name="Google Shape;1302;p28"/>
          <p:cNvSpPr txBox="1"/>
          <p:nvPr/>
        </p:nvSpPr>
        <p:spPr>
          <a:xfrm>
            <a:off x="1631700" y="1204225"/>
            <a:ext cx="5880600" cy="2913000"/>
          </a:xfrm>
          <a:prstGeom prst="rect">
            <a:avLst/>
          </a:prstGeom>
          <a:noFill/>
          <a:ln>
            <a:noFill/>
          </a:ln>
        </p:spPr>
        <p:txBody>
          <a:bodyPr spcFirstLastPara="1" wrap="square" lIns="91425" tIns="91425" rIns="91425" bIns="91425" anchor="t" anchorCtr="0">
            <a:noAutofit/>
          </a:bodyPr>
          <a:lstStyle/>
          <a:p>
            <a:pPr marL="0" lvl="0" indent="457200" algn="l" rtl="0">
              <a:lnSpc>
                <a:spcPct val="200000"/>
              </a:lnSpc>
              <a:spcBef>
                <a:spcPts val="0"/>
              </a:spcBef>
              <a:spcAft>
                <a:spcPts val="0"/>
              </a:spcAft>
              <a:buNone/>
            </a:pPr>
            <a:r>
              <a:rPr lang="en-GB" sz="1200">
                <a:solidFill>
                  <a:schemeClr val="accent4"/>
                </a:solidFill>
                <a:latin typeface="Times New Roman" panose="02020603050405020304"/>
                <a:ea typeface="Times New Roman" panose="02020603050405020304"/>
                <a:cs typeface="Times New Roman" panose="02020603050405020304"/>
                <a:sym typeface="Times New Roman" panose="02020603050405020304"/>
              </a:rPr>
              <a:t> Africa is full of rich history,  significant contributions and unique resilience during historical challenges. Ethiopia's avoidance of European colonization due to its early Christian identity serves as a testament to the nation's strength and cultural distinctiveness. the enduring positive  impact of the trans-Atlantic slave trade on the African diaspora, included the cultural, linguistic, and dietary transformations that occurred. The negative consequences, such as economic disparities and missed opportunities for development in Africa, underscores the lasting implications of historical injustices.</a:t>
            </a:r>
            <a:endParaRPr sz="1700">
              <a:solidFill>
                <a:schemeClr val="lt2"/>
              </a:solidFill>
              <a:latin typeface="Albert Sans"/>
              <a:ea typeface="Albert Sans"/>
              <a:cs typeface="Albert Sans"/>
              <a:sym typeface="Albert Sans"/>
            </a:endParaRPr>
          </a:p>
        </p:txBody>
      </p:sp>
      <p:pic>
        <p:nvPicPr>
          <p:cNvPr id="1303" name="Google Shape;1303;p28"/>
          <p:cNvPicPr preferRelativeResize="0"/>
          <p:nvPr/>
        </p:nvPicPr>
        <p:blipFill>
          <a:blip r:embed="rId1"/>
          <a:stretch>
            <a:fillRect/>
          </a:stretch>
        </p:blipFill>
        <p:spPr>
          <a:xfrm>
            <a:off x="1384925" y="3532225"/>
            <a:ext cx="2864476" cy="1611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307" name="Shape 1307"/>
        <p:cNvGrpSpPr/>
        <p:nvPr/>
      </p:nvGrpSpPr>
      <p:grpSpPr>
        <a:xfrm>
          <a:off x="0" y="0"/>
          <a:ext cx="0" cy="0"/>
          <a:chOff x="0" y="0"/>
          <a:chExt cx="0" cy="0"/>
        </a:xfrm>
      </p:grpSpPr>
      <p:sp>
        <p:nvSpPr>
          <p:cNvPr id="1308" name="Google Shape;1308;p29"/>
          <p:cNvSpPr txBox="1"/>
          <p:nvPr>
            <p:ph type="title"/>
          </p:nvPr>
        </p:nvSpPr>
        <p:spPr>
          <a:xfrm>
            <a:off x="1310400" y="2439675"/>
            <a:ext cx="6712800" cy="3591000"/>
          </a:xfrm>
          <a:prstGeom prst="rect">
            <a:avLst/>
          </a:prstGeom>
        </p:spPr>
        <p:txBody>
          <a:bodyPr spcFirstLastPara="1" wrap="square" lIns="91425" tIns="91425" rIns="91425" bIns="91425" anchor="t" anchorCtr="0">
            <a:noAutofit/>
          </a:bodyPr>
          <a:lstStyle/>
          <a:p>
            <a:pPr marL="0" lvl="0" indent="457200" algn="l" rtl="0">
              <a:lnSpc>
                <a:spcPct val="200000"/>
              </a:lnSpc>
              <a:spcBef>
                <a:spcPts val="1200"/>
              </a:spcBef>
              <a:spcAft>
                <a:spcPts val="0"/>
              </a:spcAft>
              <a:buNone/>
            </a:pPr>
            <a:r>
              <a:rPr lang="en-GB" sz="1200">
                <a:solidFill>
                  <a:srgbClr val="000000"/>
                </a:solidFill>
                <a:latin typeface="Times New Roman" panose="02020603050405020304"/>
                <a:ea typeface="Times New Roman" panose="02020603050405020304"/>
                <a:cs typeface="Times New Roman" panose="02020603050405020304"/>
                <a:sym typeface="Times New Roman" panose="02020603050405020304"/>
              </a:rPr>
              <a:t> </a:t>
            </a:r>
            <a:r>
              <a:rPr lang="en-GB" sz="1200">
                <a:solidFill>
                  <a:schemeClr val="accent4"/>
                </a:solidFill>
                <a:latin typeface="Times New Roman" panose="02020603050405020304"/>
                <a:ea typeface="Times New Roman" panose="02020603050405020304"/>
                <a:cs typeface="Times New Roman" panose="02020603050405020304"/>
                <a:sym typeface="Times New Roman" panose="02020603050405020304"/>
              </a:rPr>
              <a:t>Abyssinia, a thousand-year-old African nation, had resisted a drastically more developed modern army and became the first and only African nation to escape the clutches of European colonialism in Africa. This defeat shook the European world. This nation was very powerful and more self sustainable than people gave it credit for. During the Atlantic Slave Trade while other nations destabilized, depopulated, and unable to mount a strong resistance. Ethiopia, on the other hand, successfully staved off colonizers, becoming a </a:t>
            </a:r>
            <a:r>
              <a:rPr lang="en-GB" sz="1200">
                <a:solidFill>
                  <a:schemeClr val="accent4"/>
                </a:solidFill>
                <a:uFill>
                  <a:noFill/>
                </a:uFill>
                <a:latin typeface="Times New Roman" panose="02020603050405020304"/>
                <a:ea typeface="Times New Roman" panose="02020603050405020304"/>
                <a:cs typeface="Times New Roman" panose="02020603050405020304"/>
                <a:sym typeface="Times New Roman" panose="02020603050405020304"/>
                <a:hlinkClick r:id="rId1"/>
              </a:rPr>
              <a:t>symbol of African self-determination</a:t>
            </a:r>
            <a:r>
              <a:rPr lang="en-GB" sz="1200">
                <a:solidFill>
                  <a:schemeClr val="accent4"/>
                </a:solidFill>
                <a:latin typeface="Arial" panose="020B0604020202020204"/>
                <a:ea typeface="Arial" panose="020B0604020202020204"/>
                <a:cs typeface="Arial" panose="020B0604020202020204"/>
                <a:sym typeface="Arial" panose="020B0604020202020204"/>
              </a:rPr>
              <a:t>.</a:t>
            </a:r>
            <a:r>
              <a:rPr lang="en-GB" sz="1200">
                <a:solidFill>
                  <a:schemeClr val="accent4"/>
                </a:solidFill>
                <a:latin typeface="Times New Roman" panose="02020603050405020304"/>
                <a:ea typeface="Times New Roman" panose="02020603050405020304"/>
                <a:cs typeface="Times New Roman" panose="02020603050405020304"/>
                <a:sym typeface="Times New Roman" panose="02020603050405020304"/>
              </a:rPr>
              <a:t> Menelik II (depicted in the right picture) was </a:t>
            </a:r>
            <a:r>
              <a:rPr lang="en-GB" sz="1200">
                <a:solidFill>
                  <a:schemeClr val="accent4"/>
                </a:solidFill>
                <a:latin typeface="Times New Roman" panose="02020603050405020304"/>
                <a:ea typeface="Times New Roman" panose="02020603050405020304"/>
                <a:cs typeface="Times New Roman" panose="02020603050405020304"/>
                <a:sym typeface="Times New Roman" panose="02020603050405020304"/>
              </a:rPr>
              <a:t>accredited</a:t>
            </a:r>
            <a:r>
              <a:rPr lang="en-GB" sz="1200">
                <a:solidFill>
                  <a:schemeClr val="accent4"/>
                </a:solidFill>
                <a:latin typeface="Times New Roman" panose="02020603050405020304"/>
                <a:ea typeface="Times New Roman" panose="02020603050405020304"/>
                <a:cs typeface="Times New Roman" panose="02020603050405020304"/>
                <a:sym typeface="Times New Roman" panose="02020603050405020304"/>
              </a:rPr>
              <a:t> for aiding </a:t>
            </a:r>
            <a:r>
              <a:rPr lang="en-GB" sz="1200">
                <a:solidFill>
                  <a:schemeClr val="accent4"/>
                </a:solidFill>
                <a:latin typeface="Times New Roman" panose="02020603050405020304"/>
                <a:ea typeface="Times New Roman" panose="02020603050405020304"/>
                <a:cs typeface="Times New Roman" panose="02020603050405020304"/>
                <a:sym typeface="Times New Roman" panose="02020603050405020304"/>
              </a:rPr>
              <a:t>Ethiopian</a:t>
            </a:r>
            <a:r>
              <a:rPr lang="en-GB" sz="1200">
                <a:solidFill>
                  <a:schemeClr val="accent4"/>
                </a:solidFill>
                <a:latin typeface="Times New Roman" panose="02020603050405020304"/>
                <a:ea typeface="Times New Roman" panose="02020603050405020304"/>
                <a:cs typeface="Times New Roman" panose="02020603050405020304"/>
                <a:sym typeface="Times New Roman" panose="02020603050405020304"/>
              </a:rPr>
              <a:t> troops in the  Battle of Adwa between </a:t>
            </a:r>
            <a:r>
              <a:rPr lang="en-GB" sz="1200">
                <a:solidFill>
                  <a:schemeClr val="accent4"/>
                </a:solidFill>
                <a:latin typeface="Times New Roman" panose="02020603050405020304"/>
                <a:ea typeface="Times New Roman" panose="02020603050405020304"/>
                <a:cs typeface="Times New Roman" panose="02020603050405020304"/>
                <a:sym typeface="Times New Roman" panose="02020603050405020304"/>
              </a:rPr>
              <a:t>Ethiopia</a:t>
            </a:r>
            <a:r>
              <a:rPr lang="en-GB" sz="1200">
                <a:solidFill>
                  <a:schemeClr val="accent4"/>
                </a:solidFill>
                <a:latin typeface="Times New Roman" panose="02020603050405020304"/>
                <a:ea typeface="Times New Roman" panose="02020603050405020304"/>
                <a:cs typeface="Times New Roman" panose="02020603050405020304"/>
                <a:sym typeface="Times New Roman" panose="02020603050405020304"/>
              </a:rPr>
              <a:t> and Italy. </a:t>
            </a:r>
            <a:endParaRPr sz="1200">
              <a:solidFill>
                <a:schemeClr val="accent4"/>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309" name="Google Shape;1309;p29"/>
          <p:cNvSpPr txBox="1"/>
          <p:nvPr>
            <p:ph type="title" idx="2"/>
          </p:nvPr>
        </p:nvSpPr>
        <p:spPr>
          <a:xfrm>
            <a:off x="1029300" y="-180075"/>
            <a:ext cx="4221300" cy="1277100"/>
          </a:xfrm>
          <a:prstGeom prst="rect">
            <a:avLst/>
          </a:prstGeom>
        </p:spPr>
        <p:txBody>
          <a:bodyPr spcFirstLastPara="1" wrap="square" lIns="91425" tIns="91425" rIns="91425" bIns="91425" anchor="b" anchorCtr="0">
            <a:noAutofit/>
          </a:bodyPr>
          <a:lstStyle/>
          <a:p>
            <a:pPr marL="0" lvl="0" indent="457200" algn="l" rtl="0">
              <a:lnSpc>
                <a:spcPct val="200000"/>
              </a:lnSpc>
              <a:spcBef>
                <a:spcPts val="1200"/>
              </a:spcBef>
              <a:spcAft>
                <a:spcPts val="0"/>
              </a:spcAft>
              <a:buNone/>
            </a:pPr>
            <a:r>
              <a:rPr lang="en-GB" sz="1200">
                <a:solidFill>
                  <a:srgbClr val="000000"/>
                </a:solidFill>
                <a:latin typeface="Times New Roman" panose="02020603050405020304"/>
                <a:ea typeface="Times New Roman" panose="02020603050405020304"/>
                <a:cs typeface="Times New Roman" panose="02020603050405020304"/>
                <a:sym typeface="Times New Roman" panose="02020603050405020304"/>
              </a:rPr>
              <a:t> </a:t>
            </a:r>
            <a:r>
              <a:rPr lang="en-GB" sz="3000" b="1">
                <a:latin typeface="Times New Roman" panose="02020603050405020304"/>
                <a:ea typeface="Times New Roman" panose="02020603050405020304"/>
                <a:cs typeface="Times New Roman" panose="02020603050405020304"/>
                <a:sym typeface="Times New Roman" panose="02020603050405020304"/>
              </a:rPr>
              <a:t>Ancient Abyssinia</a:t>
            </a:r>
            <a:endParaRPr sz="3000" b="1">
              <a:latin typeface="Anek Bangla"/>
              <a:ea typeface="Anek Bangla"/>
              <a:cs typeface="Anek Bangla"/>
              <a:sym typeface="Anek Bangla"/>
            </a:endParaRPr>
          </a:p>
        </p:txBody>
      </p:sp>
      <p:pic>
        <p:nvPicPr>
          <p:cNvPr id="1310" name="Google Shape;1310;p29"/>
          <p:cNvPicPr preferRelativeResize="0"/>
          <p:nvPr/>
        </p:nvPicPr>
        <p:blipFill>
          <a:blip r:embed="rId2"/>
          <a:stretch>
            <a:fillRect/>
          </a:stretch>
        </p:blipFill>
        <p:spPr>
          <a:xfrm>
            <a:off x="1476150" y="582875"/>
            <a:ext cx="3546799" cy="2070725"/>
          </a:xfrm>
          <a:prstGeom prst="rect">
            <a:avLst/>
          </a:prstGeom>
          <a:noFill/>
          <a:ln>
            <a:noFill/>
          </a:ln>
        </p:spPr>
      </p:pic>
      <p:pic>
        <p:nvPicPr>
          <p:cNvPr id="1311" name="Google Shape;1311;p29"/>
          <p:cNvPicPr preferRelativeResize="0"/>
          <p:nvPr/>
        </p:nvPicPr>
        <p:blipFill>
          <a:blip r:embed="rId3"/>
          <a:stretch>
            <a:fillRect/>
          </a:stretch>
        </p:blipFill>
        <p:spPr>
          <a:xfrm>
            <a:off x="5156900" y="174125"/>
            <a:ext cx="2676700" cy="2479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315" name="Shape 1315"/>
        <p:cNvGrpSpPr/>
        <p:nvPr/>
      </p:nvGrpSpPr>
      <p:grpSpPr>
        <a:xfrm>
          <a:off x="0" y="0"/>
          <a:ext cx="0" cy="0"/>
          <a:chOff x="0" y="0"/>
          <a:chExt cx="0" cy="0"/>
        </a:xfrm>
      </p:grpSpPr>
      <p:sp>
        <p:nvSpPr>
          <p:cNvPr id="1316" name="Google Shape;1316;p30"/>
          <p:cNvSpPr txBox="1"/>
          <p:nvPr>
            <p:ph type="title"/>
          </p:nvPr>
        </p:nvSpPr>
        <p:spPr>
          <a:xfrm>
            <a:off x="582800" y="243950"/>
            <a:ext cx="6031800" cy="60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solidFill>
                  <a:schemeClr val="accent2"/>
                </a:solidFill>
              </a:rPr>
              <a:t>Implications that plague the minds of Africans</a:t>
            </a:r>
            <a:endParaRPr>
              <a:solidFill>
                <a:schemeClr val="accent2"/>
              </a:solidFill>
            </a:endParaRPr>
          </a:p>
        </p:txBody>
      </p:sp>
      <p:sp>
        <p:nvSpPr>
          <p:cNvPr id="1317" name="Google Shape;1317;p30"/>
          <p:cNvSpPr txBox="1"/>
          <p:nvPr>
            <p:ph type="body" idx="1"/>
          </p:nvPr>
        </p:nvSpPr>
        <p:spPr>
          <a:xfrm>
            <a:off x="0" y="994500"/>
            <a:ext cx="9048300" cy="3154500"/>
          </a:xfrm>
          <a:prstGeom prst="rect">
            <a:avLst/>
          </a:prstGeom>
        </p:spPr>
        <p:txBody>
          <a:bodyPr spcFirstLastPara="1" wrap="square" lIns="91425" tIns="91425" rIns="91425" bIns="91425" anchor="t" anchorCtr="0">
            <a:noAutofit/>
          </a:bodyPr>
          <a:lstStyle/>
          <a:p>
            <a:pPr marL="457200" lvl="0" indent="-304800" algn="l" rtl="0">
              <a:lnSpc>
                <a:spcPct val="200000"/>
              </a:lnSpc>
              <a:spcBef>
                <a:spcPts val="1200"/>
              </a:spcBef>
              <a:spcAft>
                <a:spcPts val="0"/>
              </a:spcAft>
              <a:buClr>
                <a:schemeClr val="accent4"/>
              </a:buClr>
              <a:buSzPts val="1200"/>
              <a:buFont typeface="Times New Roman" panose="02020603050405020304"/>
              <a:buChar char="●"/>
            </a:pPr>
            <a:r>
              <a:rPr lang="en-GB" b="1" i="1" u="sng">
                <a:solidFill>
                  <a:schemeClr val="accent4"/>
                </a:solidFill>
                <a:latin typeface="Times New Roman" panose="02020603050405020304"/>
                <a:ea typeface="Times New Roman" panose="02020603050405020304"/>
                <a:cs typeface="Times New Roman" panose="02020603050405020304"/>
                <a:sym typeface="Times New Roman" panose="02020603050405020304"/>
              </a:rPr>
              <a:t>Psychological Implications</a:t>
            </a:r>
            <a:endParaRPr b="1" i="1" u="sng">
              <a:solidFill>
                <a:schemeClr val="accent4"/>
              </a:solidFill>
              <a:latin typeface="Times New Roman" panose="02020603050405020304"/>
              <a:ea typeface="Times New Roman" panose="02020603050405020304"/>
              <a:cs typeface="Times New Roman" panose="02020603050405020304"/>
              <a:sym typeface="Times New Roman" panose="02020603050405020304"/>
            </a:endParaRPr>
          </a:p>
          <a:p>
            <a:pPr marL="0" lvl="0" indent="457200" algn="l" rtl="0">
              <a:lnSpc>
                <a:spcPct val="200000"/>
              </a:lnSpc>
              <a:spcBef>
                <a:spcPts val="1200"/>
              </a:spcBef>
              <a:spcAft>
                <a:spcPts val="0"/>
              </a:spcAft>
              <a:buNone/>
            </a:pPr>
            <a:r>
              <a:rPr lang="en-GB">
                <a:solidFill>
                  <a:schemeClr val="accent4"/>
                </a:solidFill>
                <a:latin typeface="Times New Roman" panose="02020603050405020304"/>
                <a:ea typeface="Times New Roman" panose="02020603050405020304"/>
                <a:cs typeface="Times New Roman" panose="02020603050405020304"/>
                <a:sym typeface="Times New Roman" panose="02020603050405020304"/>
              </a:rPr>
              <a:t>Ignorance is one implication that has plagued the mind of Africans and people of African Descent. This implication has not only created an unrealistic bias of what it means to be African but it has also created an identity crisis of those that are African. </a:t>
            </a:r>
            <a:endParaRPr>
              <a:solidFill>
                <a:schemeClr val="accent4"/>
              </a:solidFill>
              <a:latin typeface="Times New Roman" panose="02020603050405020304"/>
              <a:ea typeface="Times New Roman" panose="02020603050405020304"/>
              <a:cs typeface="Times New Roman" panose="02020603050405020304"/>
              <a:sym typeface="Times New Roman" panose="02020603050405020304"/>
            </a:endParaRPr>
          </a:p>
          <a:p>
            <a:pPr marL="457200" lvl="0" indent="-304800" algn="l" rtl="0">
              <a:lnSpc>
                <a:spcPct val="200000"/>
              </a:lnSpc>
              <a:spcBef>
                <a:spcPts val="1200"/>
              </a:spcBef>
              <a:spcAft>
                <a:spcPts val="0"/>
              </a:spcAft>
              <a:buClr>
                <a:schemeClr val="accent6"/>
              </a:buClr>
              <a:buSzPts val="1200"/>
              <a:buFont typeface="Times New Roman" panose="02020603050405020304"/>
              <a:buChar char="●"/>
            </a:pPr>
            <a:r>
              <a:rPr lang="en-GB" b="1" i="1" u="sng">
                <a:solidFill>
                  <a:schemeClr val="accent6"/>
                </a:solidFill>
                <a:latin typeface="Times New Roman" panose="02020603050405020304"/>
                <a:ea typeface="Times New Roman" panose="02020603050405020304"/>
                <a:cs typeface="Times New Roman" panose="02020603050405020304"/>
                <a:sym typeface="Times New Roman" panose="02020603050405020304"/>
              </a:rPr>
              <a:t>Economic Implications</a:t>
            </a:r>
            <a:endParaRPr b="1" i="1" u="sng">
              <a:solidFill>
                <a:schemeClr val="accent6"/>
              </a:solidFill>
              <a:latin typeface="Times New Roman" panose="02020603050405020304"/>
              <a:ea typeface="Times New Roman" panose="02020603050405020304"/>
              <a:cs typeface="Times New Roman" panose="02020603050405020304"/>
              <a:sym typeface="Times New Roman" panose="02020603050405020304"/>
            </a:endParaRPr>
          </a:p>
          <a:p>
            <a:pPr marL="0" lvl="0" indent="457200" algn="l" rtl="0">
              <a:lnSpc>
                <a:spcPct val="200000"/>
              </a:lnSpc>
              <a:spcBef>
                <a:spcPts val="1200"/>
              </a:spcBef>
              <a:spcAft>
                <a:spcPts val="1200"/>
              </a:spcAft>
              <a:buNone/>
            </a:pPr>
            <a:r>
              <a:rPr lang="en-GB">
                <a:solidFill>
                  <a:schemeClr val="accent5"/>
                </a:solidFill>
                <a:latin typeface="Times New Roman" panose="02020603050405020304"/>
                <a:ea typeface="Times New Roman" panose="02020603050405020304"/>
                <a:cs typeface="Times New Roman" panose="02020603050405020304"/>
                <a:sym typeface="Times New Roman" panose="02020603050405020304"/>
              </a:rPr>
              <a:t>One economic implication that affects Africans is the discrimination they face in many areas of the diaspora. </a:t>
            </a:r>
            <a:r>
              <a:rPr lang="en-GB" i="1">
                <a:solidFill>
                  <a:schemeClr val="accent5"/>
                </a:solidFill>
                <a:latin typeface="Times New Roman" panose="02020603050405020304"/>
                <a:ea typeface="Times New Roman" panose="02020603050405020304"/>
                <a:cs typeface="Times New Roman" panose="02020603050405020304"/>
                <a:sym typeface="Times New Roman" panose="02020603050405020304"/>
              </a:rPr>
              <a:t>Systematic Inequality: How America’s Structural Racism Helped Create the </a:t>
            </a:r>
            <a:r>
              <a:rPr lang="en-GB" i="1">
                <a:solidFill>
                  <a:schemeClr val="accent5"/>
                </a:solidFill>
                <a:latin typeface="Times New Roman" panose="02020603050405020304"/>
                <a:ea typeface="Times New Roman" panose="02020603050405020304"/>
                <a:cs typeface="Times New Roman" panose="02020603050405020304"/>
                <a:sym typeface="Times New Roman" panose="02020603050405020304"/>
              </a:rPr>
              <a:t>Black</a:t>
            </a:r>
            <a:r>
              <a:rPr lang="en-GB" i="1">
                <a:solidFill>
                  <a:schemeClr val="accent5"/>
                </a:solidFill>
                <a:latin typeface="Times New Roman" panose="02020603050405020304"/>
                <a:ea typeface="Times New Roman" panose="02020603050405020304"/>
                <a:cs typeface="Times New Roman" panose="02020603050405020304"/>
                <a:sym typeface="Times New Roman" panose="02020603050405020304"/>
              </a:rPr>
              <a:t>-White Wealth Gap”</a:t>
            </a:r>
            <a:r>
              <a:rPr lang="en-GB">
                <a:solidFill>
                  <a:schemeClr val="accent5"/>
                </a:solidFill>
                <a:latin typeface="Times New Roman" panose="02020603050405020304"/>
                <a:ea typeface="Times New Roman" panose="02020603050405020304"/>
                <a:cs typeface="Times New Roman" panose="02020603050405020304"/>
                <a:sym typeface="Times New Roman" panose="02020603050405020304"/>
              </a:rPr>
              <a:t> highlights the historical challenges faced by African Americans in the United States, beginning with slavery, which deprived them of the opportunity to build wealth and pass it on to future generations.  Labor market discrimination and segregation are identified as persistent issues, pushing African Americans into fewer and less advantageous employment opportunities compared to their white counterparts. This leads to reduced access to stable jobs, google wages and retirement benefits, essential </a:t>
            </a:r>
            <a:r>
              <a:rPr lang="en-GB">
                <a:solidFill>
                  <a:srgbClr val="000000"/>
                </a:solidFill>
                <a:latin typeface="Times New Roman" panose="02020603050405020304"/>
                <a:ea typeface="Times New Roman" panose="02020603050405020304"/>
                <a:cs typeface="Times New Roman" panose="02020603050405020304"/>
                <a:sym typeface="Times New Roman" panose="02020603050405020304"/>
              </a:rPr>
              <a:t>elements for building wealth</a:t>
            </a:r>
            <a:endParaRPr>
              <a:solidFill>
                <a:schemeClr val="accent4"/>
              </a:solidFill>
              <a:latin typeface="Times New Roman" panose="02020603050405020304"/>
              <a:ea typeface="Times New Roman" panose="02020603050405020304"/>
              <a:cs typeface="Times New Roman" panose="02020603050405020304"/>
              <a:sym typeface="Times New Roman" panose="02020603050405020304"/>
            </a:endParaRPr>
          </a:p>
        </p:txBody>
      </p:sp>
      <p:grpSp>
        <p:nvGrpSpPr>
          <p:cNvPr id="1318" name="Google Shape;1318;p30"/>
          <p:cNvGrpSpPr/>
          <p:nvPr/>
        </p:nvGrpSpPr>
        <p:grpSpPr>
          <a:xfrm>
            <a:off x="6614594" y="105879"/>
            <a:ext cx="2433797" cy="1148055"/>
            <a:chOff x="5631000" y="4324810"/>
            <a:chExt cx="3218882" cy="818461"/>
          </a:xfrm>
        </p:grpSpPr>
        <p:sp>
          <p:nvSpPr>
            <p:cNvPr id="1319" name="Google Shape;1319;p30"/>
            <p:cNvSpPr/>
            <p:nvPr/>
          </p:nvSpPr>
          <p:spPr>
            <a:xfrm rot="-5400000" flipH="1">
              <a:off x="6831212" y="3124598"/>
              <a:ext cx="818458" cy="3218882"/>
            </a:xfrm>
            <a:custGeom>
              <a:avLst/>
              <a:gdLst/>
              <a:ahLst/>
              <a:cxnLst/>
              <a:rect l="l" t="t" r="r" b="b"/>
              <a:pathLst>
                <a:path w="26097" h="32742" extrusionOk="0">
                  <a:moveTo>
                    <a:pt x="0" y="0"/>
                  </a:moveTo>
                  <a:lnTo>
                    <a:pt x="0" y="32741"/>
                  </a:lnTo>
                  <a:lnTo>
                    <a:pt x="26096" y="32741"/>
                  </a:lnTo>
                  <a:lnTo>
                    <a:pt x="260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0" name="Google Shape;1320;p30"/>
            <p:cNvSpPr/>
            <p:nvPr/>
          </p:nvSpPr>
          <p:spPr>
            <a:xfrm rot="-5400000" flipH="1">
              <a:off x="8419050" y="4352195"/>
              <a:ext cx="458138" cy="403368"/>
            </a:xfrm>
            <a:custGeom>
              <a:avLst/>
              <a:gdLst/>
              <a:ahLst/>
              <a:cxnLst/>
              <a:rect l="l" t="t" r="r" b="b"/>
              <a:pathLst>
                <a:path w="14608" h="4103" extrusionOk="0">
                  <a:moveTo>
                    <a:pt x="0" y="0"/>
                  </a:moveTo>
                  <a:lnTo>
                    <a:pt x="7517" y="4102"/>
                  </a:lnTo>
                  <a:lnTo>
                    <a:pt x="14607" y="4102"/>
                  </a:lnTo>
                  <a:lnTo>
                    <a:pt x="70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1" name="Google Shape;1321;p30"/>
            <p:cNvSpPr/>
            <p:nvPr/>
          </p:nvSpPr>
          <p:spPr>
            <a:xfrm rot="-5400000" flipH="1">
              <a:off x="8016726" y="4353129"/>
              <a:ext cx="458138" cy="401500"/>
            </a:xfrm>
            <a:custGeom>
              <a:avLst/>
              <a:gdLst/>
              <a:ahLst/>
              <a:cxnLst/>
              <a:rect l="l" t="t" r="r" b="b"/>
              <a:pathLst>
                <a:path w="14608" h="4084" extrusionOk="0">
                  <a:moveTo>
                    <a:pt x="7517" y="0"/>
                  </a:moveTo>
                  <a:lnTo>
                    <a:pt x="0" y="4083"/>
                  </a:lnTo>
                  <a:lnTo>
                    <a:pt x="7090" y="4083"/>
                  </a:lnTo>
                  <a:lnTo>
                    <a:pt x="146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2" name="Google Shape;1322;p30"/>
            <p:cNvSpPr/>
            <p:nvPr/>
          </p:nvSpPr>
          <p:spPr>
            <a:xfrm rot="-5400000" flipH="1">
              <a:off x="7614352" y="4352245"/>
              <a:ext cx="458138" cy="403270"/>
            </a:xfrm>
            <a:custGeom>
              <a:avLst/>
              <a:gdLst/>
              <a:ahLst/>
              <a:cxnLst/>
              <a:rect l="l" t="t" r="r" b="b"/>
              <a:pathLst>
                <a:path w="14608" h="4102" extrusionOk="0">
                  <a:moveTo>
                    <a:pt x="0" y="0"/>
                  </a:moveTo>
                  <a:lnTo>
                    <a:pt x="7517" y="4102"/>
                  </a:lnTo>
                  <a:lnTo>
                    <a:pt x="14607" y="4102"/>
                  </a:lnTo>
                  <a:lnTo>
                    <a:pt x="70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3" name="Google Shape;1323;p30"/>
            <p:cNvSpPr/>
            <p:nvPr/>
          </p:nvSpPr>
          <p:spPr>
            <a:xfrm rot="-5400000" flipH="1">
              <a:off x="7212028" y="4353080"/>
              <a:ext cx="458138" cy="401598"/>
            </a:xfrm>
            <a:custGeom>
              <a:avLst/>
              <a:gdLst/>
              <a:ahLst/>
              <a:cxnLst/>
              <a:rect l="l" t="t" r="r" b="b"/>
              <a:pathLst>
                <a:path w="14608" h="4085" extrusionOk="0">
                  <a:moveTo>
                    <a:pt x="7517" y="1"/>
                  </a:moveTo>
                  <a:lnTo>
                    <a:pt x="0" y="4084"/>
                  </a:lnTo>
                  <a:lnTo>
                    <a:pt x="7090" y="4084"/>
                  </a:lnTo>
                  <a:lnTo>
                    <a:pt x="146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4" name="Google Shape;1324;p30"/>
            <p:cNvSpPr/>
            <p:nvPr/>
          </p:nvSpPr>
          <p:spPr>
            <a:xfrm rot="-5400000" flipH="1">
              <a:off x="6810588" y="4353129"/>
              <a:ext cx="458138" cy="401500"/>
            </a:xfrm>
            <a:custGeom>
              <a:avLst/>
              <a:gdLst/>
              <a:ahLst/>
              <a:cxnLst/>
              <a:rect l="l" t="t" r="r" b="b"/>
              <a:pathLst>
                <a:path w="14608" h="4084" extrusionOk="0">
                  <a:moveTo>
                    <a:pt x="0" y="0"/>
                  </a:moveTo>
                  <a:lnTo>
                    <a:pt x="7517" y="4084"/>
                  </a:lnTo>
                  <a:lnTo>
                    <a:pt x="14607" y="4084"/>
                  </a:lnTo>
                  <a:lnTo>
                    <a:pt x="70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5" name="Google Shape;1325;p30"/>
            <p:cNvSpPr/>
            <p:nvPr/>
          </p:nvSpPr>
          <p:spPr>
            <a:xfrm rot="-5400000" flipH="1">
              <a:off x="6408264" y="4352195"/>
              <a:ext cx="458138" cy="403368"/>
            </a:xfrm>
            <a:custGeom>
              <a:avLst/>
              <a:gdLst/>
              <a:ahLst/>
              <a:cxnLst/>
              <a:rect l="l" t="t" r="r" b="b"/>
              <a:pathLst>
                <a:path w="14608" h="4103" extrusionOk="0">
                  <a:moveTo>
                    <a:pt x="7517" y="0"/>
                  </a:moveTo>
                  <a:lnTo>
                    <a:pt x="0" y="4102"/>
                  </a:lnTo>
                  <a:lnTo>
                    <a:pt x="7090" y="4102"/>
                  </a:lnTo>
                  <a:lnTo>
                    <a:pt x="146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6" name="Google Shape;1326;p30"/>
            <p:cNvSpPr/>
            <p:nvPr/>
          </p:nvSpPr>
          <p:spPr>
            <a:xfrm rot="-5400000" flipH="1">
              <a:off x="6005939" y="4353129"/>
              <a:ext cx="458138" cy="401500"/>
            </a:xfrm>
            <a:custGeom>
              <a:avLst/>
              <a:gdLst/>
              <a:ahLst/>
              <a:cxnLst/>
              <a:rect l="l" t="t" r="r" b="b"/>
              <a:pathLst>
                <a:path w="14608" h="4084" extrusionOk="0">
                  <a:moveTo>
                    <a:pt x="0" y="0"/>
                  </a:moveTo>
                  <a:lnTo>
                    <a:pt x="7517" y="4083"/>
                  </a:lnTo>
                  <a:lnTo>
                    <a:pt x="14607" y="4083"/>
                  </a:lnTo>
                  <a:lnTo>
                    <a:pt x="70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7" name="Google Shape;1327;p30"/>
            <p:cNvSpPr/>
            <p:nvPr/>
          </p:nvSpPr>
          <p:spPr>
            <a:xfrm rot="-5400000" flipH="1">
              <a:off x="5603615" y="4352195"/>
              <a:ext cx="458138" cy="403368"/>
            </a:xfrm>
            <a:custGeom>
              <a:avLst/>
              <a:gdLst/>
              <a:ahLst/>
              <a:cxnLst/>
              <a:rect l="l" t="t" r="r" b="b"/>
              <a:pathLst>
                <a:path w="14608" h="4103" extrusionOk="0">
                  <a:moveTo>
                    <a:pt x="7517" y="0"/>
                  </a:moveTo>
                  <a:lnTo>
                    <a:pt x="0" y="4102"/>
                  </a:lnTo>
                  <a:lnTo>
                    <a:pt x="7090" y="4102"/>
                  </a:lnTo>
                  <a:lnTo>
                    <a:pt x="146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8" name="Google Shape;1328;p30"/>
            <p:cNvSpPr/>
            <p:nvPr/>
          </p:nvSpPr>
          <p:spPr>
            <a:xfrm rot="-5400000" flipH="1">
              <a:off x="8418752" y="4712220"/>
              <a:ext cx="458734" cy="403368"/>
            </a:xfrm>
            <a:custGeom>
              <a:avLst/>
              <a:gdLst/>
              <a:ahLst/>
              <a:cxnLst/>
              <a:rect l="l" t="t" r="r" b="b"/>
              <a:pathLst>
                <a:path w="14627" h="4103" extrusionOk="0">
                  <a:moveTo>
                    <a:pt x="1" y="0"/>
                  </a:moveTo>
                  <a:lnTo>
                    <a:pt x="7518" y="4102"/>
                  </a:lnTo>
                  <a:lnTo>
                    <a:pt x="14626" y="4102"/>
                  </a:lnTo>
                  <a:lnTo>
                    <a:pt x="71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9" name="Google Shape;1329;p30"/>
            <p:cNvSpPr/>
            <p:nvPr/>
          </p:nvSpPr>
          <p:spPr>
            <a:xfrm rot="-5400000" flipH="1">
              <a:off x="8016428" y="4713154"/>
              <a:ext cx="458734" cy="401500"/>
            </a:xfrm>
            <a:custGeom>
              <a:avLst/>
              <a:gdLst/>
              <a:ahLst/>
              <a:cxnLst/>
              <a:rect l="l" t="t" r="r" b="b"/>
              <a:pathLst>
                <a:path w="14627" h="4084" extrusionOk="0">
                  <a:moveTo>
                    <a:pt x="7518" y="0"/>
                  </a:moveTo>
                  <a:lnTo>
                    <a:pt x="1" y="4083"/>
                  </a:lnTo>
                  <a:lnTo>
                    <a:pt x="7109" y="4083"/>
                  </a:lnTo>
                  <a:lnTo>
                    <a:pt x="146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0" name="Google Shape;1330;p30"/>
            <p:cNvSpPr/>
            <p:nvPr/>
          </p:nvSpPr>
          <p:spPr>
            <a:xfrm rot="-5400000" flipH="1">
              <a:off x="7614054" y="4712269"/>
              <a:ext cx="458734" cy="403270"/>
            </a:xfrm>
            <a:custGeom>
              <a:avLst/>
              <a:gdLst/>
              <a:ahLst/>
              <a:cxnLst/>
              <a:rect l="l" t="t" r="r" b="b"/>
              <a:pathLst>
                <a:path w="14627" h="4102" extrusionOk="0">
                  <a:moveTo>
                    <a:pt x="1" y="0"/>
                  </a:moveTo>
                  <a:lnTo>
                    <a:pt x="7518" y="4102"/>
                  </a:lnTo>
                  <a:lnTo>
                    <a:pt x="14626" y="4102"/>
                  </a:lnTo>
                  <a:lnTo>
                    <a:pt x="71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1" name="Google Shape;1331;p30"/>
            <p:cNvSpPr/>
            <p:nvPr/>
          </p:nvSpPr>
          <p:spPr>
            <a:xfrm rot="-5400000" flipH="1">
              <a:off x="7211730" y="4713105"/>
              <a:ext cx="458734" cy="401598"/>
            </a:xfrm>
            <a:custGeom>
              <a:avLst/>
              <a:gdLst/>
              <a:ahLst/>
              <a:cxnLst/>
              <a:rect l="l" t="t" r="r" b="b"/>
              <a:pathLst>
                <a:path w="14627" h="4085" extrusionOk="0">
                  <a:moveTo>
                    <a:pt x="7518" y="1"/>
                  </a:moveTo>
                  <a:lnTo>
                    <a:pt x="1" y="4084"/>
                  </a:lnTo>
                  <a:lnTo>
                    <a:pt x="7109" y="4084"/>
                  </a:lnTo>
                  <a:lnTo>
                    <a:pt x="146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2" name="Google Shape;1332;p30"/>
            <p:cNvSpPr/>
            <p:nvPr/>
          </p:nvSpPr>
          <p:spPr>
            <a:xfrm rot="-5400000" flipH="1">
              <a:off x="6810290" y="4713154"/>
              <a:ext cx="458734" cy="401500"/>
            </a:xfrm>
            <a:custGeom>
              <a:avLst/>
              <a:gdLst/>
              <a:ahLst/>
              <a:cxnLst/>
              <a:rect l="l" t="t" r="r" b="b"/>
              <a:pathLst>
                <a:path w="14627" h="4084" extrusionOk="0">
                  <a:moveTo>
                    <a:pt x="1" y="0"/>
                  </a:moveTo>
                  <a:lnTo>
                    <a:pt x="7518" y="4084"/>
                  </a:lnTo>
                  <a:lnTo>
                    <a:pt x="14626" y="4084"/>
                  </a:lnTo>
                  <a:lnTo>
                    <a:pt x="71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3" name="Google Shape;1333;p30"/>
            <p:cNvSpPr/>
            <p:nvPr/>
          </p:nvSpPr>
          <p:spPr>
            <a:xfrm rot="-5400000" flipH="1">
              <a:off x="6407966" y="4712220"/>
              <a:ext cx="458734" cy="403368"/>
            </a:xfrm>
            <a:custGeom>
              <a:avLst/>
              <a:gdLst/>
              <a:ahLst/>
              <a:cxnLst/>
              <a:rect l="l" t="t" r="r" b="b"/>
              <a:pathLst>
                <a:path w="14627" h="4103" extrusionOk="0">
                  <a:moveTo>
                    <a:pt x="7518" y="0"/>
                  </a:moveTo>
                  <a:lnTo>
                    <a:pt x="1" y="4102"/>
                  </a:lnTo>
                  <a:lnTo>
                    <a:pt x="7109" y="4102"/>
                  </a:lnTo>
                  <a:lnTo>
                    <a:pt x="146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4" name="Google Shape;1334;p30"/>
            <p:cNvSpPr/>
            <p:nvPr/>
          </p:nvSpPr>
          <p:spPr>
            <a:xfrm rot="-5400000" flipH="1">
              <a:off x="6005641" y="4713154"/>
              <a:ext cx="458734" cy="401500"/>
            </a:xfrm>
            <a:custGeom>
              <a:avLst/>
              <a:gdLst/>
              <a:ahLst/>
              <a:cxnLst/>
              <a:rect l="l" t="t" r="r" b="b"/>
              <a:pathLst>
                <a:path w="14627" h="4084" extrusionOk="0">
                  <a:moveTo>
                    <a:pt x="1" y="0"/>
                  </a:moveTo>
                  <a:lnTo>
                    <a:pt x="7518" y="4083"/>
                  </a:lnTo>
                  <a:lnTo>
                    <a:pt x="14626" y="4083"/>
                  </a:lnTo>
                  <a:lnTo>
                    <a:pt x="71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5" name="Google Shape;1335;p30"/>
            <p:cNvSpPr/>
            <p:nvPr/>
          </p:nvSpPr>
          <p:spPr>
            <a:xfrm rot="-5400000" flipH="1">
              <a:off x="5603317" y="4712220"/>
              <a:ext cx="458734" cy="403368"/>
            </a:xfrm>
            <a:custGeom>
              <a:avLst/>
              <a:gdLst/>
              <a:ahLst/>
              <a:cxnLst/>
              <a:rect l="l" t="t" r="r" b="b"/>
              <a:pathLst>
                <a:path w="14627" h="4103" extrusionOk="0">
                  <a:moveTo>
                    <a:pt x="7518" y="0"/>
                  </a:moveTo>
                  <a:lnTo>
                    <a:pt x="1" y="4102"/>
                  </a:lnTo>
                  <a:lnTo>
                    <a:pt x="7109" y="4102"/>
                  </a:lnTo>
                  <a:lnTo>
                    <a:pt x="146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339" name="Shape 1339"/>
        <p:cNvGrpSpPr/>
        <p:nvPr/>
      </p:nvGrpSpPr>
      <p:grpSpPr>
        <a:xfrm>
          <a:off x="0" y="0"/>
          <a:ext cx="0" cy="0"/>
          <a:chOff x="0" y="0"/>
          <a:chExt cx="0" cy="0"/>
        </a:xfrm>
      </p:grpSpPr>
      <p:sp>
        <p:nvSpPr>
          <p:cNvPr id="1340" name="Google Shape;1340;p31"/>
          <p:cNvSpPr txBox="1"/>
          <p:nvPr>
            <p:ph type="title"/>
          </p:nvPr>
        </p:nvSpPr>
        <p:spPr>
          <a:xfrm>
            <a:off x="-1036300" y="0"/>
            <a:ext cx="5097600" cy="1017900"/>
          </a:xfrm>
          <a:prstGeom prst="rect">
            <a:avLst/>
          </a:prstGeom>
        </p:spPr>
        <p:txBody>
          <a:bodyPr spcFirstLastPara="1" wrap="square" lIns="91425" tIns="91425" rIns="91425" bIns="91425" anchor="t" anchorCtr="0">
            <a:noAutofit/>
          </a:bodyPr>
          <a:lstStyle/>
          <a:p>
            <a:pPr marL="457200" lvl="0" indent="-419100" algn="ctr" rtl="0">
              <a:spcBef>
                <a:spcPts val="0"/>
              </a:spcBef>
              <a:spcAft>
                <a:spcPts val="0"/>
              </a:spcAft>
              <a:buClr>
                <a:schemeClr val="lt2"/>
              </a:buClr>
              <a:buSzPts val="3000"/>
              <a:buChar char="+"/>
            </a:pPr>
            <a:r>
              <a:rPr lang="en-GB">
                <a:solidFill>
                  <a:schemeClr val="lt2"/>
                </a:solidFill>
              </a:rPr>
              <a:t>Effect of </a:t>
            </a:r>
            <a:endParaRPr>
              <a:solidFill>
                <a:schemeClr val="lt2"/>
              </a:solidFill>
            </a:endParaRPr>
          </a:p>
          <a:p>
            <a:pPr marL="457200" lvl="0" indent="0" algn="ctr" rtl="0">
              <a:spcBef>
                <a:spcPts val="0"/>
              </a:spcBef>
              <a:spcAft>
                <a:spcPts val="0"/>
              </a:spcAft>
              <a:buNone/>
            </a:pPr>
            <a:r>
              <a:rPr lang="en-GB">
                <a:solidFill>
                  <a:schemeClr val="lt2"/>
                </a:solidFill>
              </a:rPr>
              <a:t>African Influences</a:t>
            </a:r>
            <a:endParaRPr>
              <a:solidFill>
                <a:schemeClr val="lt2"/>
              </a:solidFill>
            </a:endParaRPr>
          </a:p>
        </p:txBody>
      </p:sp>
      <p:sp>
        <p:nvSpPr>
          <p:cNvPr id="1341" name="Google Shape;1341;p31"/>
          <p:cNvSpPr txBox="1"/>
          <p:nvPr>
            <p:ph type="subTitle" idx="1"/>
          </p:nvPr>
        </p:nvSpPr>
        <p:spPr>
          <a:xfrm>
            <a:off x="223700" y="1017900"/>
            <a:ext cx="5415300" cy="3352500"/>
          </a:xfrm>
          <a:prstGeom prst="rect">
            <a:avLst/>
          </a:prstGeom>
        </p:spPr>
        <p:txBody>
          <a:bodyPr spcFirstLastPara="1" wrap="square" lIns="91425" tIns="91425" rIns="91425" bIns="91425" anchor="b" anchorCtr="0">
            <a:noAutofit/>
          </a:bodyPr>
          <a:lstStyle/>
          <a:p>
            <a:pPr marL="0" lvl="0" indent="457200" algn="l" rtl="0">
              <a:lnSpc>
                <a:spcPct val="200000"/>
              </a:lnSpc>
              <a:spcBef>
                <a:spcPts val="0"/>
              </a:spcBef>
              <a:spcAft>
                <a:spcPts val="0"/>
              </a:spcAft>
              <a:buNone/>
            </a:pPr>
            <a:r>
              <a:rPr lang="en-GB" sz="1500">
                <a:solidFill>
                  <a:schemeClr val="accent6"/>
                </a:solidFill>
                <a:latin typeface="Times New Roman" panose="02020603050405020304"/>
                <a:ea typeface="Times New Roman" panose="02020603050405020304"/>
                <a:cs typeface="Times New Roman" panose="02020603050405020304"/>
                <a:sym typeface="Times New Roman" panose="02020603050405020304"/>
              </a:rPr>
              <a:t>Africans brought to the Americas the greatly varied cultures of their homelands, including </a:t>
            </a:r>
            <a:r>
              <a:rPr lang="en-GB" sz="1500">
                <a:latin typeface="Times New Roman" panose="02020603050405020304"/>
                <a:ea typeface="Times New Roman" panose="02020603050405020304"/>
                <a:cs typeface="Times New Roman" panose="02020603050405020304"/>
                <a:sym typeface="Times New Roman" panose="02020603050405020304"/>
              </a:rPr>
              <a:t>folklore</a:t>
            </a:r>
            <a:r>
              <a:rPr lang="en-GB" sz="1500">
                <a:solidFill>
                  <a:schemeClr val="accent6"/>
                </a:solidFill>
                <a:latin typeface="Times New Roman" panose="02020603050405020304"/>
                <a:ea typeface="Times New Roman" panose="02020603050405020304"/>
                <a:cs typeface="Times New Roman" panose="02020603050405020304"/>
                <a:sym typeface="Times New Roman" panose="02020603050405020304"/>
              </a:rPr>
              <a:t>, </a:t>
            </a:r>
            <a:r>
              <a:rPr lang="en-GB" sz="1500">
                <a:solidFill>
                  <a:schemeClr val="dk2"/>
                </a:solidFill>
                <a:latin typeface="Times New Roman" panose="02020603050405020304"/>
                <a:ea typeface="Times New Roman" panose="02020603050405020304"/>
                <a:cs typeface="Times New Roman" panose="02020603050405020304"/>
                <a:sym typeface="Times New Roman" panose="02020603050405020304"/>
              </a:rPr>
              <a:t>language</a:t>
            </a:r>
            <a:r>
              <a:rPr lang="en-GB" sz="1500">
                <a:solidFill>
                  <a:schemeClr val="accent6"/>
                </a:solidFill>
                <a:latin typeface="Times New Roman" panose="02020603050405020304"/>
                <a:ea typeface="Times New Roman" panose="02020603050405020304"/>
                <a:cs typeface="Times New Roman" panose="02020603050405020304"/>
                <a:sym typeface="Times New Roman" panose="02020603050405020304"/>
              </a:rPr>
              <a:t>, </a:t>
            </a:r>
            <a:r>
              <a:rPr lang="en-GB" sz="1500">
                <a:solidFill>
                  <a:schemeClr val="accent1"/>
                </a:solidFill>
                <a:latin typeface="Times New Roman" panose="02020603050405020304"/>
                <a:ea typeface="Times New Roman" panose="02020603050405020304"/>
                <a:cs typeface="Times New Roman" panose="02020603050405020304"/>
                <a:sym typeface="Times New Roman" panose="02020603050405020304"/>
              </a:rPr>
              <a:t>music</a:t>
            </a:r>
            <a:r>
              <a:rPr lang="en-GB" sz="1500">
                <a:solidFill>
                  <a:schemeClr val="accent6"/>
                </a:solidFill>
                <a:latin typeface="Times New Roman" panose="02020603050405020304"/>
                <a:ea typeface="Times New Roman" panose="02020603050405020304"/>
                <a:cs typeface="Times New Roman" panose="02020603050405020304"/>
                <a:sym typeface="Times New Roman" panose="02020603050405020304"/>
              </a:rPr>
              <a:t>, and</a:t>
            </a:r>
            <a:r>
              <a:rPr lang="en-GB" sz="1500">
                <a:solidFill>
                  <a:schemeClr val="accent2"/>
                </a:solidFill>
                <a:latin typeface="Times New Roman" panose="02020603050405020304"/>
                <a:ea typeface="Times New Roman" panose="02020603050405020304"/>
                <a:cs typeface="Times New Roman" panose="02020603050405020304"/>
                <a:sym typeface="Times New Roman" panose="02020603050405020304"/>
              </a:rPr>
              <a:t> foods</a:t>
            </a:r>
            <a:r>
              <a:rPr lang="en-GB" sz="1500">
                <a:solidFill>
                  <a:schemeClr val="accent6"/>
                </a:solidFill>
                <a:latin typeface="Times New Roman" panose="02020603050405020304"/>
                <a:ea typeface="Times New Roman" panose="02020603050405020304"/>
                <a:cs typeface="Times New Roman" panose="02020603050405020304"/>
                <a:sym typeface="Times New Roman" panose="02020603050405020304"/>
              </a:rPr>
              <a:t>. In forging new lives with one another, as well as neighboring Europeans and Native Americans, rich varieties of African diaspora culture took root in a New World decidedly shaped by the cultural innovations of Africans and their descendants.</a:t>
            </a:r>
            <a:endParaRPr sz="1500">
              <a:solidFill>
                <a:schemeClr val="accent6"/>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115000"/>
              </a:lnSpc>
              <a:spcBef>
                <a:spcPts val="0"/>
              </a:spcBef>
              <a:spcAft>
                <a:spcPts val="0"/>
              </a:spcAft>
              <a:buNone/>
            </a:pPr>
            <a:endParaRPr sz="1700">
              <a:solidFill>
                <a:schemeClr val="accent3"/>
              </a:solidFill>
            </a:endParaRPr>
          </a:p>
        </p:txBody>
      </p:sp>
      <p:pic>
        <p:nvPicPr>
          <p:cNvPr id="1342" name="Google Shape;1342;p31"/>
          <p:cNvPicPr preferRelativeResize="0"/>
          <p:nvPr/>
        </p:nvPicPr>
        <p:blipFill>
          <a:blip r:embed="rId1"/>
          <a:stretch>
            <a:fillRect/>
          </a:stretch>
        </p:blipFill>
        <p:spPr>
          <a:xfrm>
            <a:off x="6659150" y="2658650"/>
            <a:ext cx="2484850" cy="2484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346" name="Shape 1346"/>
        <p:cNvGrpSpPr/>
        <p:nvPr/>
      </p:nvGrpSpPr>
      <p:grpSpPr>
        <a:xfrm>
          <a:off x="0" y="0"/>
          <a:ext cx="0" cy="0"/>
          <a:chOff x="0" y="0"/>
          <a:chExt cx="0" cy="0"/>
        </a:xfrm>
      </p:grpSpPr>
      <p:sp>
        <p:nvSpPr>
          <p:cNvPr id="1347" name="Google Shape;1347;p32"/>
          <p:cNvSpPr txBox="1"/>
          <p:nvPr>
            <p:ph type="title"/>
          </p:nvPr>
        </p:nvSpPr>
        <p:spPr>
          <a:xfrm>
            <a:off x="0" y="1029950"/>
            <a:ext cx="8969400" cy="1951800"/>
          </a:xfrm>
          <a:prstGeom prst="rect">
            <a:avLst/>
          </a:prstGeom>
        </p:spPr>
        <p:txBody>
          <a:bodyPr spcFirstLastPara="1" wrap="square" lIns="91425" tIns="91425" rIns="91425" bIns="91425" anchor="t" anchorCtr="0">
            <a:noAutofit/>
          </a:bodyPr>
          <a:lstStyle/>
          <a:p>
            <a:pPr marL="0" lvl="0" indent="457200" algn="l" rtl="0">
              <a:lnSpc>
                <a:spcPct val="200000"/>
              </a:lnSpc>
              <a:spcBef>
                <a:spcPts val="0"/>
              </a:spcBef>
              <a:spcAft>
                <a:spcPts val="0"/>
              </a:spcAft>
              <a:buNone/>
            </a:pPr>
            <a:r>
              <a:rPr lang="en-GB" sz="1200">
                <a:solidFill>
                  <a:schemeClr val="accent5"/>
                </a:solidFill>
                <a:latin typeface="Times New Roman" panose="02020603050405020304"/>
                <a:ea typeface="Times New Roman" panose="02020603050405020304"/>
                <a:cs typeface="Times New Roman" panose="02020603050405020304"/>
                <a:sym typeface="Times New Roman" panose="02020603050405020304"/>
              </a:rPr>
              <a:t>“The Impact of Slavery on Modern Africa” discusses the negative consequences of the African diaspora, highlighting the detrimental impact of removing Africans from their native lands. It points out that taking men and women in their prime as slaves has not only affected historical economic activities but has also contributed to the persistent poverty in African countries. Researchers, such as Nunn, connect the majority of slaves being taken from certain countries to the ongoing poverty in those regions. The passage suggests that the removal of this labor force during the slave trade era has led to a 72 percent income gap between Africa and the rest of the world. </a:t>
            </a:r>
            <a:endParaRPr sz="1200">
              <a:solidFill>
                <a:schemeClr val="accent5"/>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spcBef>
                <a:spcPts val="1300"/>
              </a:spcBef>
              <a:spcAft>
                <a:spcPts val="0"/>
              </a:spcAft>
              <a:buNone/>
            </a:pPr>
          </a:p>
        </p:txBody>
      </p:sp>
      <p:sp>
        <p:nvSpPr>
          <p:cNvPr id="1348" name="Google Shape;1348;p32"/>
          <p:cNvSpPr txBox="1"/>
          <p:nvPr>
            <p:ph type="subTitle" idx="1"/>
          </p:nvPr>
        </p:nvSpPr>
        <p:spPr>
          <a:xfrm>
            <a:off x="-1712200" y="-307312"/>
            <a:ext cx="6227700" cy="1403400"/>
          </a:xfrm>
          <a:prstGeom prst="rect">
            <a:avLst/>
          </a:prstGeom>
        </p:spPr>
        <p:txBody>
          <a:bodyPr spcFirstLastPara="1" wrap="square" lIns="91425" tIns="91425" rIns="91425" bIns="91425" anchor="b" anchorCtr="0">
            <a:noAutofit/>
          </a:bodyPr>
          <a:lstStyle/>
          <a:p>
            <a:pPr marL="457200" lvl="0" indent="-387350" algn="ctr" rtl="0">
              <a:spcBef>
                <a:spcPts val="0"/>
              </a:spcBef>
              <a:spcAft>
                <a:spcPts val="0"/>
              </a:spcAft>
              <a:buClr>
                <a:schemeClr val="accent3"/>
              </a:buClr>
              <a:buSzPts val="2500"/>
              <a:buChar char="-"/>
            </a:pPr>
            <a:r>
              <a:rPr lang="en-GB" b="1">
                <a:solidFill>
                  <a:schemeClr val="accent3"/>
                </a:solidFill>
              </a:rPr>
              <a:t>Effects </a:t>
            </a:r>
            <a:r>
              <a:rPr lang="en-GB" b="1">
                <a:solidFill>
                  <a:schemeClr val="accent3"/>
                </a:solidFill>
              </a:rPr>
              <a:t>of </a:t>
            </a:r>
            <a:endParaRPr b="1">
              <a:solidFill>
                <a:schemeClr val="accent3"/>
              </a:solidFill>
            </a:endParaRPr>
          </a:p>
          <a:p>
            <a:pPr marL="457200" lvl="0" indent="0" algn="ctr" rtl="0">
              <a:spcBef>
                <a:spcPts val="0"/>
              </a:spcBef>
              <a:spcAft>
                <a:spcPts val="0"/>
              </a:spcAft>
              <a:buNone/>
            </a:pPr>
            <a:r>
              <a:rPr lang="en-GB" b="1">
                <a:solidFill>
                  <a:schemeClr val="accent3"/>
                </a:solidFill>
              </a:rPr>
              <a:t>African Influence</a:t>
            </a:r>
            <a:endParaRPr b="1">
              <a:solidFill>
                <a:schemeClr val="accent3"/>
              </a:solidFill>
            </a:endParaRPr>
          </a:p>
        </p:txBody>
      </p:sp>
      <p:sp>
        <p:nvSpPr>
          <p:cNvPr id="1349" name="Google Shape;1349;p32"/>
          <p:cNvSpPr txBox="1"/>
          <p:nvPr/>
        </p:nvSpPr>
        <p:spPr>
          <a:xfrm>
            <a:off x="1968975" y="3137000"/>
            <a:ext cx="6073800" cy="103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lt2"/>
              </a:solidFill>
              <a:highlight>
                <a:schemeClr val="dk2"/>
              </a:highlight>
            </a:endParaRPr>
          </a:p>
          <a:p>
            <a:pPr marL="0" lvl="0" indent="0" algn="l" rtl="0">
              <a:spcBef>
                <a:spcPts val="0"/>
              </a:spcBef>
              <a:spcAft>
                <a:spcPts val="0"/>
              </a:spcAft>
              <a:buNone/>
            </a:pPr>
            <a:endParaRPr sz="1200">
              <a:solidFill>
                <a:schemeClr val="dk1"/>
              </a:solidFill>
              <a:latin typeface="Albert Sans"/>
              <a:ea typeface="Albert Sans"/>
              <a:cs typeface="Albert Sans"/>
              <a:sym typeface="Albert Sans"/>
            </a:endParaRPr>
          </a:p>
        </p:txBody>
      </p:sp>
      <p:sp>
        <p:nvSpPr>
          <p:cNvPr id="1350" name="Google Shape;1350;p32"/>
          <p:cNvSpPr txBox="1"/>
          <p:nvPr/>
        </p:nvSpPr>
        <p:spPr>
          <a:xfrm>
            <a:off x="-66150" y="2787650"/>
            <a:ext cx="9276300" cy="1203900"/>
          </a:xfrm>
          <a:prstGeom prst="rect">
            <a:avLst/>
          </a:prstGeom>
          <a:noFill/>
          <a:ln>
            <a:noFill/>
          </a:ln>
        </p:spPr>
        <p:txBody>
          <a:bodyPr spcFirstLastPara="1" wrap="square" lIns="91425" tIns="91425" rIns="91425" bIns="91425" anchor="t" anchorCtr="0">
            <a:noAutofit/>
          </a:bodyPr>
          <a:lstStyle/>
          <a:p>
            <a:pPr marL="0" lvl="0" indent="457200" algn="l" rtl="0">
              <a:lnSpc>
                <a:spcPct val="200000"/>
              </a:lnSpc>
              <a:spcBef>
                <a:spcPts val="0"/>
              </a:spcBef>
              <a:spcAft>
                <a:spcPts val="0"/>
              </a:spcAft>
              <a:buNone/>
            </a:pPr>
            <a:r>
              <a:rPr lang="en-GB" sz="1200">
                <a:solidFill>
                  <a:schemeClr val="accent4"/>
                </a:solidFill>
                <a:latin typeface="Times New Roman" panose="02020603050405020304"/>
                <a:ea typeface="Times New Roman" panose="02020603050405020304"/>
                <a:cs typeface="Times New Roman" panose="02020603050405020304"/>
                <a:sym typeface="Times New Roman" panose="02020603050405020304"/>
              </a:rPr>
              <a:t> Harry Munendo a historian and lecturer at Department of History, Archeology and Political Studies of Kenyatta University in Kenya, says </a:t>
            </a:r>
            <a:r>
              <a:rPr lang="en-GB" sz="1200" u="sng">
                <a:solidFill>
                  <a:schemeClr val="accent4"/>
                </a:solidFill>
                <a:latin typeface="Times New Roman" panose="02020603050405020304"/>
                <a:ea typeface="Times New Roman" panose="02020603050405020304"/>
                <a:cs typeface="Times New Roman" panose="02020603050405020304"/>
                <a:sym typeface="Times New Roman" panose="02020603050405020304"/>
              </a:rPr>
              <a:t>“Human capital from post slave trade was one of the most valued assets across African societies. Slaves were captured to go work in plantations in the Americas and Europe at the height of the agricultural revolution. Now you can imagine the difference this would have made to the economic development of the continent if these strong and energetic labor forces were allowed to develop their own farmlands and societies.” </a:t>
            </a:r>
            <a:endParaRPr sz="1000" u="sng">
              <a:solidFill>
                <a:schemeClr val="accent4"/>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1300"/>
              </a:spcBef>
              <a:spcAft>
                <a:spcPts val="0"/>
              </a:spcAft>
              <a:buNone/>
            </a:pPr>
            <a:endParaRPr sz="1200">
              <a:solidFill>
                <a:schemeClr val="dk1"/>
              </a:solidFill>
              <a:latin typeface="Albert Sans"/>
              <a:ea typeface="Albert Sans"/>
              <a:cs typeface="Albert Sans"/>
              <a:sym typeface="Albert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354" name="Shape 1354"/>
        <p:cNvGrpSpPr/>
        <p:nvPr/>
      </p:nvGrpSpPr>
      <p:grpSpPr>
        <a:xfrm>
          <a:off x="0" y="0"/>
          <a:ext cx="0" cy="0"/>
          <a:chOff x="0" y="0"/>
          <a:chExt cx="0" cy="0"/>
        </a:xfrm>
      </p:grpSpPr>
      <p:grpSp>
        <p:nvGrpSpPr>
          <p:cNvPr id="1355" name="Google Shape;1355;p33"/>
          <p:cNvGrpSpPr/>
          <p:nvPr/>
        </p:nvGrpSpPr>
        <p:grpSpPr>
          <a:xfrm>
            <a:off x="441051" y="-12"/>
            <a:ext cx="9152246" cy="750674"/>
            <a:chOff x="-24" y="0"/>
            <a:chExt cx="9152246" cy="750674"/>
          </a:xfrm>
        </p:grpSpPr>
        <p:sp>
          <p:nvSpPr>
            <p:cNvPr id="1356" name="Google Shape;1356;p33"/>
            <p:cNvSpPr/>
            <p:nvPr/>
          </p:nvSpPr>
          <p:spPr>
            <a:xfrm>
              <a:off x="0" y="186287"/>
              <a:ext cx="4573017" cy="372693"/>
            </a:xfrm>
            <a:custGeom>
              <a:avLst/>
              <a:gdLst/>
              <a:ahLst/>
              <a:cxnLst/>
              <a:rect l="l" t="t" r="r" b="b"/>
              <a:pathLst>
                <a:path w="79403" h="6498" extrusionOk="0">
                  <a:moveTo>
                    <a:pt x="1" y="1"/>
                  </a:moveTo>
                  <a:lnTo>
                    <a:pt x="1" y="6497"/>
                  </a:lnTo>
                  <a:lnTo>
                    <a:pt x="79402" y="6497"/>
                  </a:lnTo>
                  <a:lnTo>
                    <a:pt x="79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7" name="Google Shape;1357;p33"/>
            <p:cNvSpPr/>
            <p:nvPr/>
          </p:nvSpPr>
          <p:spPr>
            <a:xfrm>
              <a:off x="0" y="0"/>
              <a:ext cx="4573106" cy="186338"/>
            </a:xfrm>
            <a:custGeom>
              <a:avLst/>
              <a:gdLst/>
              <a:ahLst/>
              <a:cxnLst/>
              <a:rect l="l" t="t" r="r" b="b"/>
              <a:pathLst>
                <a:path w="79236" h="3249" extrusionOk="0">
                  <a:moveTo>
                    <a:pt x="1" y="1"/>
                  </a:moveTo>
                  <a:lnTo>
                    <a:pt x="1" y="3249"/>
                  </a:lnTo>
                  <a:lnTo>
                    <a:pt x="79235" y="3249"/>
                  </a:lnTo>
                  <a:lnTo>
                    <a:pt x="79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8" name="Google Shape;1358;p33"/>
            <p:cNvSpPr/>
            <p:nvPr/>
          </p:nvSpPr>
          <p:spPr>
            <a:xfrm>
              <a:off x="49909" y="236357"/>
              <a:ext cx="178882" cy="291708"/>
            </a:xfrm>
            <a:custGeom>
              <a:avLst/>
              <a:gdLst/>
              <a:ahLst/>
              <a:cxnLst/>
              <a:rect l="l" t="t" r="r" b="b"/>
              <a:pathLst>
                <a:path w="3119" h="5086" extrusionOk="0">
                  <a:moveTo>
                    <a:pt x="0" y="0"/>
                  </a:moveTo>
                  <a:lnTo>
                    <a:pt x="0" y="2376"/>
                  </a:lnTo>
                  <a:lnTo>
                    <a:pt x="0" y="5086"/>
                  </a:lnTo>
                  <a:lnTo>
                    <a:pt x="3119" y="23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9" name="Google Shape;1359;p33"/>
            <p:cNvSpPr/>
            <p:nvPr/>
          </p:nvSpPr>
          <p:spPr>
            <a:xfrm>
              <a:off x="263894" y="236357"/>
              <a:ext cx="178882" cy="273641"/>
            </a:xfrm>
            <a:custGeom>
              <a:avLst/>
              <a:gdLst/>
              <a:ahLst/>
              <a:cxnLst/>
              <a:rect l="l" t="t" r="r" b="b"/>
              <a:pathLst>
                <a:path w="3119" h="4771" extrusionOk="0">
                  <a:moveTo>
                    <a:pt x="3118" y="0"/>
                  </a:moveTo>
                  <a:lnTo>
                    <a:pt x="0" y="2376"/>
                  </a:lnTo>
                  <a:lnTo>
                    <a:pt x="3118" y="4770"/>
                  </a:lnTo>
                  <a:lnTo>
                    <a:pt x="3118" y="2376"/>
                  </a:lnTo>
                  <a:lnTo>
                    <a:pt x="31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0" name="Google Shape;1360;p33"/>
            <p:cNvSpPr/>
            <p:nvPr/>
          </p:nvSpPr>
          <p:spPr>
            <a:xfrm>
              <a:off x="69065" y="212899"/>
              <a:ext cx="354553" cy="145911"/>
            </a:xfrm>
            <a:custGeom>
              <a:avLst/>
              <a:gdLst/>
              <a:ahLst/>
              <a:cxnLst/>
              <a:rect l="l" t="t" r="r" b="b"/>
              <a:pathLst>
                <a:path w="6182" h="2544" extrusionOk="0">
                  <a:moveTo>
                    <a:pt x="1" y="1"/>
                  </a:moveTo>
                  <a:lnTo>
                    <a:pt x="3100" y="2544"/>
                  </a:lnTo>
                  <a:lnTo>
                    <a:pt x="61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1" name="Google Shape;1361;p33"/>
            <p:cNvSpPr/>
            <p:nvPr/>
          </p:nvSpPr>
          <p:spPr>
            <a:xfrm>
              <a:off x="87189" y="387486"/>
              <a:ext cx="336430" cy="145911"/>
            </a:xfrm>
            <a:custGeom>
              <a:avLst/>
              <a:gdLst/>
              <a:ahLst/>
              <a:cxnLst/>
              <a:rect l="l" t="t" r="r" b="b"/>
              <a:pathLst>
                <a:path w="5866" h="2544" extrusionOk="0">
                  <a:moveTo>
                    <a:pt x="2784" y="1"/>
                  </a:moveTo>
                  <a:lnTo>
                    <a:pt x="0" y="2544"/>
                  </a:lnTo>
                  <a:lnTo>
                    <a:pt x="5865" y="2544"/>
                  </a:lnTo>
                  <a:lnTo>
                    <a:pt x="27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2" name="Google Shape;1362;p33"/>
            <p:cNvSpPr/>
            <p:nvPr/>
          </p:nvSpPr>
          <p:spPr>
            <a:xfrm>
              <a:off x="502312" y="236357"/>
              <a:ext cx="178882" cy="291708"/>
            </a:xfrm>
            <a:custGeom>
              <a:avLst/>
              <a:gdLst/>
              <a:ahLst/>
              <a:cxnLst/>
              <a:rect l="l" t="t" r="r" b="b"/>
              <a:pathLst>
                <a:path w="3119" h="5086" extrusionOk="0">
                  <a:moveTo>
                    <a:pt x="1" y="0"/>
                  </a:moveTo>
                  <a:lnTo>
                    <a:pt x="1" y="2376"/>
                  </a:lnTo>
                  <a:lnTo>
                    <a:pt x="1" y="5086"/>
                  </a:lnTo>
                  <a:lnTo>
                    <a:pt x="3119" y="237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3" name="Google Shape;1363;p33"/>
            <p:cNvSpPr/>
            <p:nvPr/>
          </p:nvSpPr>
          <p:spPr>
            <a:xfrm>
              <a:off x="716298" y="236357"/>
              <a:ext cx="178882" cy="273641"/>
            </a:xfrm>
            <a:custGeom>
              <a:avLst/>
              <a:gdLst/>
              <a:ahLst/>
              <a:cxnLst/>
              <a:rect l="l" t="t" r="r" b="b"/>
              <a:pathLst>
                <a:path w="3119" h="4771" extrusionOk="0">
                  <a:moveTo>
                    <a:pt x="3118" y="0"/>
                  </a:moveTo>
                  <a:lnTo>
                    <a:pt x="0" y="2376"/>
                  </a:lnTo>
                  <a:lnTo>
                    <a:pt x="3118" y="4770"/>
                  </a:lnTo>
                  <a:lnTo>
                    <a:pt x="3118" y="2376"/>
                  </a:lnTo>
                  <a:lnTo>
                    <a:pt x="31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4" name="Google Shape;1364;p33"/>
            <p:cNvSpPr/>
            <p:nvPr/>
          </p:nvSpPr>
          <p:spPr>
            <a:xfrm>
              <a:off x="521468" y="212899"/>
              <a:ext cx="354553" cy="145911"/>
            </a:xfrm>
            <a:custGeom>
              <a:avLst/>
              <a:gdLst/>
              <a:ahLst/>
              <a:cxnLst/>
              <a:rect l="l" t="t" r="r" b="b"/>
              <a:pathLst>
                <a:path w="6182" h="2544" extrusionOk="0">
                  <a:moveTo>
                    <a:pt x="1" y="1"/>
                  </a:moveTo>
                  <a:lnTo>
                    <a:pt x="3100" y="2544"/>
                  </a:lnTo>
                  <a:lnTo>
                    <a:pt x="61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5" name="Google Shape;1365;p33"/>
            <p:cNvSpPr/>
            <p:nvPr/>
          </p:nvSpPr>
          <p:spPr>
            <a:xfrm>
              <a:off x="539592" y="387486"/>
              <a:ext cx="336430" cy="145911"/>
            </a:xfrm>
            <a:custGeom>
              <a:avLst/>
              <a:gdLst/>
              <a:ahLst/>
              <a:cxnLst/>
              <a:rect l="l" t="t" r="r" b="b"/>
              <a:pathLst>
                <a:path w="5866" h="2544" extrusionOk="0">
                  <a:moveTo>
                    <a:pt x="2784" y="1"/>
                  </a:moveTo>
                  <a:lnTo>
                    <a:pt x="0" y="2544"/>
                  </a:lnTo>
                  <a:lnTo>
                    <a:pt x="5865" y="2544"/>
                  </a:lnTo>
                  <a:lnTo>
                    <a:pt x="27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6" name="Google Shape;1366;p33"/>
            <p:cNvSpPr/>
            <p:nvPr/>
          </p:nvSpPr>
          <p:spPr>
            <a:xfrm>
              <a:off x="954716" y="236357"/>
              <a:ext cx="178940" cy="291708"/>
            </a:xfrm>
            <a:custGeom>
              <a:avLst/>
              <a:gdLst/>
              <a:ahLst/>
              <a:cxnLst/>
              <a:rect l="l" t="t" r="r" b="b"/>
              <a:pathLst>
                <a:path w="3120" h="5086" extrusionOk="0">
                  <a:moveTo>
                    <a:pt x="1" y="0"/>
                  </a:moveTo>
                  <a:lnTo>
                    <a:pt x="1" y="2376"/>
                  </a:lnTo>
                  <a:lnTo>
                    <a:pt x="1" y="5086"/>
                  </a:lnTo>
                  <a:lnTo>
                    <a:pt x="3119" y="237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7" name="Google Shape;1367;p33"/>
            <p:cNvSpPr/>
            <p:nvPr/>
          </p:nvSpPr>
          <p:spPr>
            <a:xfrm>
              <a:off x="1168701" y="236357"/>
              <a:ext cx="178882" cy="273641"/>
            </a:xfrm>
            <a:custGeom>
              <a:avLst/>
              <a:gdLst/>
              <a:ahLst/>
              <a:cxnLst/>
              <a:rect l="l" t="t" r="r" b="b"/>
              <a:pathLst>
                <a:path w="3119" h="4771" extrusionOk="0">
                  <a:moveTo>
                    <a:pt x="3119" y="0"/>
                  </a:moveTo>
                  <a:lnTo>
                    <a:pt x="1" y="2376"/>
                  </a:lnTo>
                  <a:lnTo>
                    <a:pt x="3119" y="4770"/>
                  </a:lnTo>
                  <a:lnTo>
                    <a:pt x="3119" y="2376"/>
                  </a:lnTo>
                  <a:lnTo>
                    <a:pt x="31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8" name="Google Shape;1368;p33"/>
            <p:cNvSpPr/>
            <p:nvPr/>
          </p:nvSpPr>
          <p:spPr>
            <a:xfrm>
              <a:off x="973872" y="212899"/>
              <a:ext cx="354553" cy="145911"/>
            </a:xfrm>
            <a:custGeom>
              <a:avLst/>
              <a:gdLst/>
              <a:ahLst/>
              <a:cxnLst/>
              <a:rect l="l" t="t" r="r" b="b"/>
              <a:pathLst>
                <a:path w="6182" h="2544" extrusionOk="0">
                  <a:moveTo>
                    <a:pt x="1" y="1"/>
                  </a:moveTo>
                  <a:lnTo>
                    <a:pt x="3101" y="2544"/>
                  </a:lnTo>
                  <a:lnTo>
                    <a:pt x="6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9" name="Google Shape;1369;p33"/>
            <p:cNvSpPr/>
            <p:nvPr/>
          </p:nvSpPr>
          <p:spPr>
            <a:xfrm>
              <a:off x="991996" y="387486"/>
              <a:ext cx="336430" cy="145911"/>
            </a:xfrm>
            <a:custGeom>
              <a:avLst/>
              <a:gdLst/>
              <a:ahLst/>
              <a:cxnLst/>
              <a:rect l="l" t="t" r="r" b="b"/>
              <a:pathLst>
                <a:path w="5866" h="2544" extrusionOk="0">
                  <a:moveTo>
                    <a:pt x="2785" y="1"/>
                  </a:moveTo>
                  <a:lnTo>
                    <a:pt x="0" y="2544"/>
                  </a:lnTo>
                  <a:lnTo>
                    <a:pt x="5866" y="2544"/>
                  </a:lnTo>
                  <a:lnTo>
                    <a:pt x="27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0" name="Google Shape;1370;p33"/>
            <p:cNvSpPr/>
            <p:nvPr/>
          </p:nvSpPr>
          <p:spPr>
            <a:xfrm>
              <a:off x="1407177" y="236357"/>
              <a:ext cx="178882" cy="291708"/>
            </a:xfrm>
            <a:custGeom>
              <a:avLst/>
              <a:gdLst/>
              <a:ahLst/>
              <a:cxnLst/>
              <a:rect l="l" t="t" r="r" b="b"/>
              <a:pathLst>
                <a:path w="3119" h="5086" extrusionOk="0">
                  <a:moveTo>
                    <a:pt x="0" y="0"/>
                  </a:moveTo>
                  <a:lnTo>
                    <a:pt x="0" y="2376"/>
                  </a:lnTo>
                  <a:lnTo>
                    <a:pt x="0" y="5086"/>
                  </a:lnTo>
                  <a:lnTo>
                    <a:pt x="3118" y="23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1" name="Google Shape;1371;p33"/>
            <p:cNvSpPr/>
            <p:nvPr/>
          </p:nvSpPr>
          <p:spPr>
            <a:xfrm>
              <a:off x="1621105" y="236357"/>
              <a:ext cx="178882" cy="273641"/>
            </a:xfrm>
            <a:custGeom>
              <a:avLst/>
              <a:gdLst/>
              <a:ahLst/>
              <a:cxnLst/>
              <a:rect l="l" t="t" r="r" b="b"/>
              <a:pathLst>
                <a:path w="3119" h="4771" extrusionOk="0">
                  <a:moveTo>
                    <a:pt x="3119" y="0"/>
                  </a:moveTo>
                  <a:lnTo>
                    <a:pt x="1" y="2376"/>
                  </a:lnTo>
                  <a:lnTo>
                    <a:pt x="3119" y="4770"/>
                  </a:lnTo>
                  <a:lnTo>
                    <a:pt x="3119" y="2376"/>
                  </a:lnTo>
                  <a:lnTo>
                    <a:pt x="31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2" name="Google Shape;1372;p33"/>
            <p:cNvSpPr/>
            <p:nvPr/>
          </p:nvSpPr>
          <p:spPr>
            <a:xfrm>
              <a:off x="1426333" y="212899"/>
              <a:ext cx="354496" cy="145911"/>
            </a:xfrm>
            <a:custGeom>
              <a:avLst/>
              <a:gdLst/>
              <a:ahLst/>
              <a:cxnLst/>
              <a:rect l="l" t="t" r="r" b="b"/>
              <a:pathLst>
                <a:path w="6181" h="2544" extrusionOk="0">
                  <a:moveTo>
                    <a:pt x="0" y="1"/>
                  </a:moveTo>
                  <a:lnTo>
                    <a:pt x="3081" y="2544"/>
                  </a:lnTo>
                  <a:lnTo>
                    <a:pt x="61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3" name="Google Shape;1373;p33"/>
            <p:cNvSpPr/>
            <p:nvPr/>
          </p:nvSpPr>
          <p:spPr>
            <a:xfrm>
              <a:off x="1444399" y="387486"/>
              <a:ext cx="336430" cy="145911"/>
            </a:xfrm>
            <a:custGeom>
              <a:avLst/>
              <a:gdLst/>
              <a:ahLst/>
              <a:cxnLst/>
              <a:rect l="l" t="t" r="r" b="b"/>
              <a:pathLst>
                <a:path w="5866" h="2544" extrusionOk="0">
                  <a:moveTo>
                    <a:pt x="2766" y="1"/>
                  </a:moveTo>
                  <a:lnTo>
                    <a:pt x="1" y="2544"/>
                  </a:lnTo>
                  <a:lnTo>
                    <a:pt x="5866" y="2544"/>
                  </a:lnTo>
                  <a:lnTo>
                    <a:pt x="27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4" name="Google Shape;1374;p33"/>
            <p:cNvSpPr/>
            <p:nvPr/>
          </p:nvSpPr>
          <p:spPr>
            <a:xfrm>
              <a:off x="1859580" y="236357"/>
              <a:ext cx="178882" cy="291708"/>
            </a:xfrm>
            <a:custGeom>
              <a:avLst/>
              <a:gdLst/>
              <a:ahLst/>
              <a:cxnLst/>
              <a:rect l="l" t="t" r="r" b="b"/>
              <a:pathLst>
                <a:path w="3119" h="5086" extrusionOk="0">
                  <a:moveTo>
                    <a:pt x="0" y="0"/>
                  </a:moveTo>
                  <a:lnTo>
                    <a:pt x="0" y="2376"/>
                  </a:lnTo>
                  <a:lnTo>
                    <a:pt x="0" y="5086"/>
                  </a:lnTo>
                  <a:lnTo>
                    <a:pt x="3118" y="23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5" name="Google Shape;1375;p33"/>
            <p:cNvSpPr/>
            <p:nvPr/>
          </p:nvSpPr>
          <p:spPr>
            <a:xfrm>
              <a:off x="2073508" y="236357"/>
              <a:ext cx="178940" cy="273641"/>
            </a:xfrm>
            <a:custGeom>
              <a:avLst/>
              <a:gdLst/>
              <a:ahLst/>
              <a:cxnLst/>
              <a:rect l="l" t="t" r="r" b="b"/>
              <a:pathLst>
                <a:path w="3120" h="4771" extrusionOk="0">
                  <a:moveTo>
                    <a:pt x="3119" y="0"/>
                  </a:moveTo>
                  <a:lnTo>
                    <a:pt x="1" y="2376"/>
                  </a:lnTo>
                  <a:lnTo>
                    <a:pt x="3119" y="4770"/>
                  </a:lnTo>
                  <a:lnTo>
                    <a:pt x="3119" y="2376"/>
                  </a:lnTo>
                  <a:lnTo>
                    <a:pt x="31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6" name="Google Shape;1376;p33"/>
            <p:cNvSpPr/>
            <p:nvPr/>
          </p:nvSpPr>
          <p:spPr>
            <a:xfrm>
              <a:off x="1878736" y="212899"/>
              <a:ext cx="354496" cy="145911"/>
            </a:xfrm>
            <a:custGeom>
              <a:avLst/>
              <a:gdLst/>
              <a:ahLst/>
              <a:cxnLst/>
              <a:rect l="l" t="t" r="r" b="b"/>
              <a:pathLst>
                <a:path w="6181" h="2544" extrusionOk="0">
                  <a:moveTo>
                    <a:pt x="0" y="1"/>
                  </a:moveTo>
                  <a:lnTo>
                    <a:pt x="3081" y="2544"/>
                  </a:lnTo>
                  <a:lnTo>
                    <a:pt x="61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7" name="Google Shape;1377;p33"/>
            <p:cNvSpPr/>
            <p:nvPr/>
          </p:nvSpPr>
          <p:spPr>
            <a:xfrm>
              <a:off x="1895770" y="387486"/>
              <a:ext cx="337462" cy="145911"/>
            </a:xfrm>
            <a:custGeom>
              <a:avLst/>
              <a:gdLst/>
              <a:ahLst/>
              <a:cxnLst/>
              <a:rect l="l" t="t" r="r" b="b"/>
              <a:pathLst>
                <a:path w="5884" h="2544" extrusionOk="0">
                  <a:moveTo>
                    <a:pt x="2784" y="1"/>
                  </a:moveTo>
                  <a:lnTo>
                    <a:pt x="0" y="2544"/>
                  </a:lnTo>
                  <a:lnTo>
                    <a:pt x="5884" y="2544"/>
                  </a:lnTo>
                  <a:lnTo>
                    <a:pt x="27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8" name="Google Shape;1378;p33"/>
            <p:cNvSpPr/>
            <p:nvPr/>
          </p:nvSpPr>
          <p:spPr>
            <a:xfrm>
              <a:off x="2311983" y="236357"/>
              <a:ext cx="178882" cy="291708"/>
            </a:xfrm>
            <a:custGeom>
              <a:avLst/>
              <a:gdLst/>
              <a:ahLst/>
              <a:cxnLst/>
              <a:rect l="l" t="t" r="r" b="b"/>
              <a:pathLst>
                <a:path w="3119" h="5086" extrusionOk="0">
                  <a:moveTo>
                    <a:pt x="0" y="0"/>
                  </a:moveTo>
                  <a:lnTo>
                    <a:pt x="0" y="2376"/>
                  </a:lnTo>
                  <a:lnTo>
                    <a:pt x="0" y="5086"/>
                  </a:lnTo>
                  <a:lnTo>
                    <a:pt x="3119" y="23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9" name="Google Shape;1379;p33"/>
            <p:cNvSpPr/>
            <p:nvPr/>
          </p:nvSpPr>
          <p:spPr>
            <a:xfrm>
              <a:off x="2525969" y="236357"/>
              <a:ext cx="178882" cy="273641"/>
            </a:xfrm>
            <a:custGeom>
              <a:avLst/>
              <a:gdLst/>
              <a:ahLst/>
              <a:cxnLst/>
              <a:rect l="l" t="t" r="r" b="b"/>
              <a:pathLst>
                <a:path w="3119" h="4771" extrusionOk="0">
                  <a:moveTo>
                    <a:pt x="3118" y="0"/>
                  </a:moveTo>
                  <a:lnTo>
                    <a:pt x="0" y="2376"/>
                  </a:lnTo>
                  <a:lnTo>
                    <a:pt x="3118" y="4770"/>
                  </a:lnTo>
                  <a:lnTo>
                    <a:pt x="3118" y="2376"/>
                  </a:lnTo>
                  <a:lnTo>
                    <a:pt x="31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0" name="Google Shape;1380;p33"/>
            <p:cNvSpPr/>
            <p:nvPr/>
          </p:nvSpPr>
          <p:spPr>
            <a:xfrm>
              <a:off x="2331139" y="212899"/>
              <a:ext cx="354553" cy="145911"/>
            </a:xfrm>
            <a:custGeom>
              <a:avLst/>
              <a:gdLst/>
              <a:ahLst/>
              <a:cxnLst/>
              <a:rect l="l" t="t" r="r" b="b"/>
              <a:pathLst>
                <a:path w="6182" h="2544" extrusionOk="0">
                  <a:moveTo>
                    <a:pt x="1" y="1"/>
                  </a:moveTo>
                  <a:lnTo>
                    <a:pt x="3082" y="2544"/>
                  </a:lnTo>
                  <a:lnTo>
                    <a:pt x="61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1" name="Google Shape;1381;p33"/>
            <p:cNvSpPr/>
            <p:nvPr/>
          </p:nvSpPr>
          <p:spPr>
            <a:xfrm>
              <a:off x="2348173" y="387486"/>
              <a:ext cx="337519" cy="145911"/>
            </a:xfrm>
            <a:custGeom>
              <a:avLst/>
              <a:gdLst/>
              <a:ahLst/>
              <a:cxnLst/>
              <a:rect l="l" t="t" r="r" b="b"/>
              <a:pathLst>
                <a:path w="5885" h="2544" extrusionOk="0">
                  <a:moveTo>
                    <a:pt x="2785" y="1"/>
                  </a:moveTo>
                  <a:lnTo>
                    <a:pt x="1" y="2544"/>
                  </a:lnTo>
                  <a:lnTo>
                    <a:pt x="5884" y="2544"/>
                  </a:lnTo>
                  <a:lnTo>
                    <a:pt x="27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2" name="Google Shape;1382;p33"/>
            <p:cNvSpPr/>
            <p:nvPr/>
          </p:nvSpPr>
          <p:spPr>
            <a:xfrm>
              <a:off x="2764387" y="236357"/>
              <a:ext cx="177850" cy="291708"/>
            </a:xfrm>
            <a:custGeom>
              <a:avLst/>
              <a:gdLst/>
              <a:ahLst/>
              <a:cxnLst/>
              <a:rect l="l" t="t" r="r" b="b"/>
              <a:pathLst>
                <a:path w="3101" h="5086" extrusionOk="0">
                  <a:moveTo>
                    <a:pt x="1" y="0"/>
                  </a:moveTo>
                  <a:lnTo>
                    <a:pt x="1" y="2376"/>
                  </a:lnTo>
                  <a:lnTo>
                    <a:pt x="1" y="5086"/>
                  </a:lnTo>
                  <a:lnTo>
                    <a:pt x="3100" y="237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3" name="Google Shape;1383;p33"/>
            <p:cNvSpPr/>
            <p:nvPr/>
          </p:nvSpPr>
          <p:spPr>
            <a:xfrm>
              <a:off x="2978372" y="236357"/>
              <a:ext cx="178882" cy="273641"/>
            </a:xfrm>
            <a:custGeom>
              <a:avLst/>
              <a:gdLst/>
              <a:ahLst/>
              <a:cxnLst/>
              <a:rect l="l" t="t" r="r" b="b"/>
              <a:pathLst>
                <a:path w="3119" h="4771" extrusionOk="0">
                  <a:moveTo>
                    <a:pt x="3118" y="0"/>
                  </a:moveTo>
                  <a:lnTo>
                    <a:pt x="0" y="2376"/>
                  </a:lnTo>
                  <a:lnTo>
                    <a:pt x="3118" y="4770"/>
                  </a:lnTo>
                  <a:lnTo>
                    <a:pt x="3118" y="2376"/>
                  </a:lnTo>
                  <a:lnTo>
                    <a:pt x="31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4" name="Google Shape;1384;p33"/>
            <p:cNvSpPr/>
            <p:nvPr/>
          </p:nvSpPr>
          <p:spPr>
            <a:xfrm>
              <a:off x="2783543" y="212899"/>
              <a:ext cx="354553" cy="145911"/>
            </a:xfrm>
            <a:custGeom>
              <a:avLst/>
              <a:gdLst/>
              <a:ahLst/>
              <a:cxnLst/>
              <a:rect l="l" t="t" r="r" b="b"/>
              <a:pathLst>
                <a:path w="6182" h="2544" extrusionOk="0">
                  <a:moveTo>
                    <a:pt x="1" y="1"/>
                  </a:moveTo>
                  <a:lnTo>
                    <a:pt x="3082" y="2544"/>
                  </a:lnTo>
                  <a:lnTo>
                    <a:pt x="61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5" name="Google Shape;1385;p33"/>
            <p:cNvSpPr/>
            <p:nvPr/>
          </p:nvSpPr>
          <p:spPr>
            <a:xfrm>
              <a:off x="2800577" y="387486"/>
              <a:ext cx="337519" cy="145911"/>
            </a:xfrm>
            <a:custGeom>
              <a:avLst/>
              <a:gdLst/>
              <a:ahLst/>
              <a:cxnLst/>
              <a:rect l="l" t="t" r="r" b="b"/>
              <a:pathLst>
                <a:path w="5885" h="2544" extrusionOk="0">
                  <a:moveTo>
                    <a:pt x="2785" y="1"/>
                  </a:moveTo>
                  <a:lnTo>
                    <a:pt x="1" y="2544"/>
                  </a:lnTo>
                  <a:lnTo>
                    <a:pt x="5884" y="2544"/>
                  </a:lnTo>
                  <a:lnTo>
                    <a:pt x="27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6" name="Google Shape;1386;p33"/>
            <p:cNvSpPr/>
            <p:nvPr/>
          </p:nvSpPr>
          <p:spPr>
            <a:xfrm>
              <a:off x="3216790" y="236357"/>
              <a:ext cx="177850" cy="291708"/>
            </a:xfrm>
            <a:custGeom>
              <a:avLst/>
              <a:gdLst/>
              <a:ahLst/>
              <a:cxnLst/>
              <a:rect l="l" t="t" r="r" b="b"/>
              <a:pathLst>
                <a:path w="3101" h="5086" extrusionOk="0">
                  <a:moveTo>
                    <a:pt x="1" y="0"/>
                  </a:moveTo>
                  <a:lnTo>
                    <a:pt x="1" y="2376"/>
                  </a:lnTo>
                  <a:lnTo>
                    <a:pt x="1" y="5086"/>
                  </a:lnTo>
                  <a:lnTo>
                    <a:pt x="3100" y="237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7" name="Google Shape;1387;p33"/>
            <p:cNvSpPr/>
            <p:nvPr/>
          </p:nvSpPr>
          <p:spPr>
            <a:xfrm>
              <a:off x="3430776" y="236357"/>
              <a:ext cx="178882" cy="273641"/>
            </a:xfrm>
            <a:custGeom>
              <a:avLst/>
              <a:gdLst/>
              <a:ahLst/>
              <a:cxnLst/>
              <a:rect l="l" t="t" r="r" b="b"/>
              <a:pathLst>
                <a:path w="3119" h="4771" extrusionOk="0">
                  <a:moveTo>
                    <a:pt x="3119" y="0"/>
                  </a:moveTo>
                  <a:lnTo>
                    <a:pt x="1" y="2376"/>
                  </a:lnTo>
                  <a:lnTo>
                    <a:pt x="3119" y="4770"/>
                  </a:lnTo>
                  <a:lnTo>
                    <a:pt x="3119" y="2376"/>
                  </a:lnTo>
                  <a:lnTo>
                    <a:pt x="31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8" name="Google Shape;1388;p33"/>
            <p:cNvSpPr/>
            <p:nvPr/>
          </p:nvSpPr>
          <p:spPr>
            <a:xfrm>
              <a:off x="3235946" y="212899"/>
              <a:ext cx="354553" cy="145911"/>
            </a:xfrm>
            <a:custGeom>
              <a:avLst/>
              <a:gdLst/>
              <a:ahLst/>
              <a:cxnLst/>
              <a:rect l="l" t="t" r="r" b="b"/>
              <a:pathLst>
                <a:path w="6182" h="2544" extrusionOk="0">
                  <a:moveTo>
                    <a:pt x="1" y="1"/>
                  </a:moveTo>
                  <a:lnTo>
                    <a:pt x="3082" y="2544"/>
                  </a:lnTo>
                  <a:lnTo>
                    <a:pt x="6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9" name="Google Shape;1389;p33"/>
            <p:cNvSpPr/>
            <p:nvPr/>
          </p:nvSpPr>
          <p:spPr>
            <a:xfrm>
              <a:off x="3252980" y="387486"/>
              <a:ext cx="337519" cy="145911"/>
            </a:xfrm>
            <a:custGeom>
              <a:avLst/>
              <a:gdLst/>
              <a:ahLst/>
              <a:cxnLst/>
              <a:rect l="l" t="t" r="r" b="b"/>
              <a:pathLst>
                <a:path w="5885" h="2544" extrusionOk="0">
                  <a:moveTo>
                    <a:pt x="2785" y="1"/>
                  </a:moveTo>
                  <a:lnTo>
                    <a:pt x="1" y="2544"/>
                  </a:lnTo>
                  <a:lnTo>
                    <a:pt x="5885" y="2544"/>
                  </a:lnTo>
                  <a:lnTo>
                    <a:pt x="27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0" name="Google Shape;1390;p33"/>
            <p:cNvSpPr/>
            <p:nvPr/>
          </p:nvSpPr>
          <p:spPr>
            <a:xfrm>
              <a:off x="3669251" y="236357"/>
              <a:ext cx="177793" cy="291708"/>
            </a:xfrm>
            <a:custGeom>
              <a:avLst/>
              <a:gdLst/>
              <a:ahLst/>
              <a:cxnLst/>
              <a:rect l="l" t="t" r="r" b="b"/>
              <a:pathLst>
                <a:path w="3100" h="5086" extrusionOk="0">
                  <a:moveTo>
                    <a:pt x="0" y="0"/>
                  </a:moveTo>
                  <a:lnTo>
                    <a:pt x="0" y="2376"/>
                  </a:lnTo>
                  <a:lnTo>
                    <a:pt x="0" y="5086"/>
                  </a:lnTo>
                  <a:lnTo>
                    <a:pt x="3100" y="23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1" name="Google Shape;1391;p33"/>
            <p:cNvSpPr/>
            <p:nvPr/>
          </p:nvSpPr>
          <p:spPr>
            <a:xfrm>
              <a:off x="3883179" y="236357"/>
              <a:ext cx="177850" cy="273641"/>
            </a:xfrm>
            <a:custGeom>
              <a:avLst/>
              <a:gdLst/>
              <a:ahLst/>
              <a:cxnLst/>
              <a:rect l="l" t="t" r="r" b="b"/>
              <a:pathLst>
                <a:path w="3101" h="4771" extrusionOk="0">
                  <a:moveTo>
                    <a:pt x="3100" y="0"/>
                  </a:moveTo>
                  <a:lnTo>
                    <a:pt x="1" y="2376"/>
                  </a:lnTo>
                  <a:lnTo>
                    <a:pt x="3100" y="4770"/>
                  </a:lnTo>
                  <a:lnTo>
                    <a:pt x="3100" y="2376"/>
                  </a:lnTo>
                  <a:lnTo>
                    <a:pt x="31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2" name="Google Shape;1392;p33"/>
            <p:cNvSpPr/>
            <p:nvPr/>
          </p:nvSpPr>
          <p:spPr>
            <a:xfrm>
              <a:off x="3687317" y="212899"/>
              <a:ext cx="355585" cy="145911"/>
            </a:xfrm>
            <a:custGeom>
              <a:avLst/>
              <a:gdLst/>
              <a:ahLst/>
              <a:cxnLst/>
              <a:rect l="l" t="t" r="r" b="b"/>
              <a:pathLst>
                <a:path w="6200" h="2544" extrusionOk="0">
                  <a:moveTo>
                    <a:pt x="1" y="1"/>
                  </a:moveTo>
                  <a:lnTo>
                    <a:pt x="3100" y="2544"/>
                  </a:lnTo>
                  <a:lnTo>
                    <a:pt x="62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3" name="Google Shape;1393;p33"/>
            <p:cNvSpPr/>
            <p:nvPr/>
          </p:nvSpPr>
          <p:spPr>
            <a:xfrm>
              <a:off x="3705441" y="387486"/>
              <a:ext cx="337462" cy="145911"/>
            </a:xfrm>
            <a:custGeom>
              <a:avLst/>
              <a:gdLst/>
              <a:ahLst/>
              <a:cxnLst/>
              <a:rect l="l" t="t" r="r" b="b"/>
              <a:pathLst>
                <a:path w="5884" h="2544" extrusionOk="0">
                  <a:moveTo>
                    <a:pt x="2784" y="1"/>
                  </a:moveTo>
                  <a:lnTo>
                    <a:pt x="0" y="2544"/>
                  </a:lnTo>
                  <a:lnTo>
                    <a:pt x="5884" y="2544"/>
                  </a:lnTo>
                  <a:lnTo>
                    <a:pt x="27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4" name="Google Shape;1394;p33"/>
            <p:cNvSpPr/>
            <p:nvPr/>
          </p:nvSpPr>
          <p:spPr>
            <a:xfrm>
              <a:off x="4121655" y="236357"/>
              <a:ext cx="177793" cy="291708"/>
            </a:xfrm>
            <a:custGeom>
              <a:avLst/>
              <a:gdLst/>
              <a:ahLst/>
              <a:cxnLst/>
              <a:rect l="l" t="t" r="r" b="b"/>
              <a:pathLst>
                <a:path w="3100" h="5086" extrusionOk="0">
                  <a:moveTo>
                    <a:pt x="0" y="0"/>
                  </a:moveTo>
                  <a:lnTo>
                    <a:pt x="0" y="2376"/>
                  </a:lnTo>
                  <a:lnTo>
                    <a:pt x="0" y="5086"/>
                  </a:lnTo>
                  <a:lnTo>
                    <a:pt x="3100" y="23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5" name="Google Shape;1395;p33"/>
            <p:cNvSpPr/>
            <p:nvPr/>
          </p:nvSpPr>
          <p:spPr>
            <a:xfrm>
              <a:off x="4335583" y="236357"/>
              <a:ext cx="177850" cy="273641"/>
            </a:xfrm>
            <a:custGeom>
              <a:avLst/>
              <a:gdLst/>
              <a:ahLst/>
              <a:cxnLst/>
              <a:rect l="l" t="t" r="r" b="b"/>
              <a:pathLst>
                <a:path w="3101" h="4771" extrusionOk="0">
                  <a:moveTo>
                    <a:pt x="3101" y="0"/>
                  </a:moveTo>
                  <a:lnTo>
                    <a:pt x="1" y="2376"/>
                  </a:lnTo>
                  <a:lnTo>
                    <a:pt x="3101" y="4770"/>
                  </a:lnTo>
                  <a:lnTo>
                    <a:pt x="3101" y="2376"/>
                  </a:lnTo>
                  <a:lnTo>
                    <a:pt x="31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6" name="Google Shape;1396;p33"/>
            <p:cNvSpPr/>
            <p:nvPr/>
          </p:nvSpPr>
          <p:spPr>
            <a:xfrm>
              <a:off x="4139721" y="212899"/>
              <a:ext cx="355585" cy="145911"/>
            </a:xfrm>
            <a:custGeom>
              <a:avLst/>
              <a:gdLst/>
              <a:ahLst/>
              <a:cxnLst/>
              <a:rect l="l" t="t" r="r" b="b"/>
              <a:pathLst>
                <a:path w="6200" h="2544" extrusionOk="0">
                  <a:moveTo>
                    <a:pt x="1" y="1"/>
                  </a:moveTo>
                  <a:lnTo>
                    <a:pt x="3100" y="2544"/>
                  </a:lnTo>
                  <a:lnTo>
                    <a:pt x="62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7" name="Google Shape;1397;p33"/>
            <p:cNvSpPr/>
            <p:nvPr/>
          </p:nvSpPr>
          <p:spPr>
            <a:xfrm>
              <a:off x="4157844" y="387486"/>
              <a:ext cx="337462" cy="145911"/>
            </a:xfrm>
            <a:custGeom>
              <a:avLst/>
              <a:gdLst/>
              <a:ahLst/>
              <a:cxnLst/>
              <a:rect l="l" t="t" r="r" b="b"/>
              <a:pathLst>
                <a:path w="5884" h="2544" extrusionOk="0">
                  <a:moveTo>
                    <a:pt x="2784" y="1"/>
                  </a:moveTo>
                  <a:lnTo>
                    <a:pt x="0" y="2544"/>
                  </a:lnTo>
                  <a:lnTo>
                    <a:pt x="5884" y="2544"/>
                  </a:lnTo>
                  <a:lnTo>
                    <a:pt x="27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8" name="Google Shape;1398;p33"/>
            <p:cNvSpPr/>
            <p:nvPr/>
          </p:nvSpPr>
          <p:spPr>
            <a:xfrm>
              <a:off x="36226" y="37223"/>
              <a:ext cx="131739" cy="112473"/>
            </a:xfrm>
            <a:custGeom>
              <a:avLst/>
              <a:gdLst/>
              <a:ahLst/>
              <a:cxnLst/>
              <a:rect l="l" t="t" r="r" b="b"/>
              <a:pathLst>
                <a:path w="2297" h="1961" extrusionOk="0">
                  <a:moveTo>
                    <a:pt x="1346" y="1"/>
                  </a:moveTo>
                  <a:cubicBezTo>
                    <a:pt x="1335" y="1"/>
                    <a:pt x="1324" y="1"/>
                    <a:pt x="1313" y="1"/>
                  </a:cubicBezTo>
                  <a:cubicBezTo>
                    <a:pt x="1306" y="1"/>
                    <a:pt x="1298" y="1"/>
                    <a:pt x="1291" y="1"/>
                  </a:cubicBezTo>
                  <a:cubicBezTo>
                    <a:pt x="433" y="1"/>
                    <a:pt x="1" y="1046"/>
                    <a:pt x="608" y="1672"/>
                  </a:cubicBezTo>
                  <a:cubicBezTo>
                    <a:pt x="807" y="1871"/>
                    <a:pt x="1053" y="1960"/>
                    <a:pt x="1295" y="1960"/>
                  </a:cubicBezTo>
                  <a:cubicBezTo>
                    <a:pt x="1798" y="1960"/>
                    <a:pt x="2284" y="1574"/>
                    <a:pt x="2297" y="985"/>
                  </a:cubicBezTo>
                  <a:cubicBezTo>
                    <a:pt x="2297" y="440"/>
                    <a:pt x="1869" y="1"/>
                    <a:pt x="13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9" name="Google Shape;1399;p33"/>
            <p:cNvSpPr/>
            <p:nvPr/>
          </p:nvSpPr>
          <p:spPr>
            <a:xfrm>
              <a:off x="204443" y="37280"/>
              <a:ext cx="131739" cy="112416"/>
            </a:xfrm>
            <a:custGeom>
              <a:avLst/>
              <a:gdLst/>
              <a:ahLst/>
              <a:cxnLst/>
              <a:rect l="l" t="t" r="r" b="b"/>
              <a:pathLst>
                <a:path w="2297" h="1960" extrusionOk="0">
                  <a:moveTo>
                    <a:pt x="1290" y="0"/>
                  </a:moveTo>
                  <a:cubicBezTo>
                    <a:pt x="433" y="0"/>
                    <a:pt x="0" y="1045"/>
                    <a:pt x="608" y="1671"/>
                  </a:cubicBezTo>
                  <a:cubicBezTo>
                    <a:pt x="806" y="1870"/>
                    <a:pt x="1052" y="1959"/>
                    <a:pt x="1294" y="1959"/>
                  </a:cubicBezTo>
                  <a:cubicBezTo>
                    <a:pt x="1798" y="1959"/>
                    <a:pt x="2284" y="1573"/>
                    <a:pt x="2297" y="984"/>
                  </a:cubicBezTo>
                  <a:cubicBezTo>
                    <a:pt x="2297" y="427"/>
                    <a:pt x="1851" y="0"/>
                    <a:pt x="1313" y="0"/>
                  </a:cubicBezTo>
                  <a:cubicBezTo>
                    <a:pt x="1305" y="0"/>
                    <a:pt x="1298" y="0"/>
                    <a:pt x="12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0" name="Google Shape;1400;p33"/>
            <p:cNvSpPr/>
            <p:nvPr/>
          </p:nvSpPr>
          <p:spPr>
            <a:xfrm>
              <a:off x="372316" y="37223"/>
              <a:ext cx="132083" cy="112473"/>
            </a:xfrm>
            <a:custGeom>
              <a:avLst/>
              <a:gdLst/>
              <a:ahLst/>
              <a:cxnLst/>
              <a:rect l="l" t="t" r="r" b="b"/>
              <a:pathLst>
                <a:path w="2303" h="1961" extrusionOk="0">
                  <a:moveTo>
                    <a:pt x="1351" y="1"/>
                  </a:moveTo>
                  <a:cubicBezTo>
                    <a:pt x="1340" y="1"/>
                    <a:pt x="1329" y="1"/>
                    <a:pt x="1318" y="1"/>
                  </a:cubicBezTo>
                  <a:cubicBezTo>
                    <a:pt x="446" y="1"/>
                    <a:pt x="1" y="1041"/>
                    <a:pt x="613" y="1672"/>
                  </a:cubicBezTo>
                  <a:cubicBezTo>
                    <a:pt x="812" y="1871"/>
                    <a:pt x="1058" y="1960"/>
                    <a:pt x="1300" y="1960"/>
                  </a:cubicBezTo>
                  <a:cubicBezTo>
                    <a:pt x="1803" y="1960"/>
                    <a:pt x="2290" y="1574"/>
                    <a:pt x="2302" y="985"/>
                  </a:cubicBezTo>
                  <a:cubicBezTo>
                    <a:pt x="2302" y="440"/>
                    <a:pt x="1874"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1" name="Google Shape;1401;p33"/>
            <p:cNvSpPr/>
            <p:nvPr/>
          </p:nvSpPr>
          <p:spPr>
            <a:xfrm>
              <a:off x="540534" y="37223"/>
              <a:ext cx="132025" cy="112473"/>
            </a:xfrm>
            <a:custGeom>
              <a:avLst/>
              <a:gdLst/>
              <a:ahLst/>
              <a:cxnLst/>
              <a:rect l="l" t="t" r="r" b="b"/>
              <a:pathLst>
                <a:path w="2302" h="1961" extrusionOk="0">
                  <a:moveTo>
                    <a:pt x="1333" y="1"/>
                  </a:moveTo>
                  <a:cubicBezTo>
                    <a:pt x="1322" y="1"/>
                    <a:pt x="1311" y="1"/>
                    <a:pt x="1299" y="1"/>
                  </a:cubicBezTo>
                  <a:cubicBezTo>
                    <a:pt x="427" y="1"/>
                    <a:pt x="0" y="1059"/>
                    <a:pt x="613" y="1672"/>
                  </a:cubicBezTo>
                  <a:cubicBezTo>
                    <a:pt x="812" y="1871"/>
                    <a:pt x="1057" y="1960"/>
                    <a:pt x="1299" y="1960"/>
                  </a:cubicBezTo>
                  <a:cubicBezTo>
                    <a:pt x="1801" y="1960"/>
                    <a:pt x="2283" y="1574"/>
                    <a:pt x="2283" y="985"/>
                  </a:cubicBezTo>
                  <a:cubicBezTo>
                    <a:pt x="2301" y="440"/>
                    <a:pt x="1874" y="1"/>
                    <a:pt x="13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2" name="Google Shape;1402;p33"/>
            <p:cNvSpPr/>
            <p:nvPr/>
          </p:nvSpPr>
          <p:spPr>
            <a:xfrm>
              <a:off x="708694" y="37223"/>
              <a:ext cx="130993" cy="112473"/>
            </a:xfrm>
            <a:custGeom>
              <a:avLst/>
              <a:gdLst/>
              <a:ahLst/>
              <a:cxnLst/>
              <a:rect l="l" t="t" r="r" b="b"/>
              <a:pathLst>
                <a:path w="2284" h="1961" extrusionOk="0">
                  <a:moveTo>
                    <a:pt x="1333" y="1"/>
                  </a:moveTo>
                  <a:cubicBezTo>
                    <a:pt x="1322" y="1"/>
                    <a:pt x="1311" y="1"/>
                    <a:pt x="1300" y="1"/>
                  </a:cubicBezTo>
                  <a:cubicBezTo>
                    <a:pt x="428" y="1"/>
                    <a:pt x="1" y="1041"/>
                    <a:pt x="613" y="1672"/>
                  </a:cubicBezTo>
                  <a:cubicBezTo>
                    <a:pt x="812" y="1871"/>
                    <a:pt x="1058" y="1960"/>
                    <a:pt x="1299" y="1960"/>
                  </a:cubicBezTo>
                  <a:cubicBezTo>
                    <a:pt x="1801" y="1960"/>
                    <a:pt x="2284" y="1574"/>
                    <a:pt x="2284" y="985"/>
                  </a:cubicBezTo>
                  <a:cubicBezTo>
                    <a:pt x="2284" y="440"/>
                    <a:pt x="1874" y="1"/>
                    <a:pt x="13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3" name="Google Shape;1403;p33"/>
            <p:cNvSpPr/>
            <p:nvPr/>
          </p:nvSpPr>
          <p:spPr>
            <a:xfrm>
              <a:off x="876911" y="37223"/>
              <a:ext cx="130993" cy="112129"/>
            </a:xfrm>
            <a:custGeom>
              <a:avLst/>
              <a:gdLst/>
              <a:ahLst/>
              <a:cxnLst/>
              <a:rect l="l" t="t" r="r" b="b"/>
              <a:pathLst>
                <a:path w="2284" h="1955" extrusionOk="0">
                  <a:moveTo>
                    <a:pt x="1333" y="1"/>
                  </a:moveTo>
                  <a:cubicBezTo>
                    <a:pt x="1322" y="1"/>
                    <a:pt x="1311" y="1"/>
                    <a:pt x="1299" y="1"/>
                  </a:cubicBezTo>
                  <a:cubicBezTo>
                    <a:pt x="427" y="1"/>
                    <a:pt x="0" y="1041"/>
                    <a:pt x="613" y="1653"/>
                  </a:cubicBezTo>
                  <a:cubicBezTo>
                    <a:pt x="815" y="1861"/>
                    <a:pt x="1065" y="1954"/>
                    <a:pt x="1310" y="1954"/>
                  </a:cubicBezTo>
                  <a:cubicBezTo>
                    <a:pt x="1808" y="1954"/>
                    <a:pt x="2283" y="1570"/>
                    <a:pt x="2283" y="985"/>
                  </a:cubicBezTo>
                  <a:cubicBezTo>
                    <a:pt x="2283" y="440"/>
                    <a:pt x="1873" y="1"/>
                    <a:pt x="13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4" name="Google Shape;1404;p33"/>
            <p:cNvSpPr/>
            <p:nvPr/>
          </p:nvSpPr>
          <p:spPr>
            <a:xfrm>
              <a:off x="1044039" y="37223"/>
              <a:ext cx="132025" cy="112473"/>
            </a:xfrm>
            <a:custGeom>
              <a:avLst/>
              <a:gdLst/>
              <a:ahLst/>
              <a:cxnLst/>
              <a:rect l="l" t="t" r="r" b="b"/>
              <a:pathLst>
                <a:path w="2302" h="1961" extrusionOk="0">
                  <a:moveTo>
                    <a:pt x="1350" y="1"/>
                  </a:moveTo>
                  <a:cubicBezTo>
                    <a:pt x="1340" y="1"/>
                    <a:pt x="1329" y="1"/>
                    <a:pt x="1318" y="1"/>
                  </a:cubicBezTo>
                  <a:cubicBezTo>
                    <a:pt x="446" y="1"/>
                    <a:pt x="0" y="1041"/>
                    <a:pt x="631" y="1672"/>
                  </a:cubicBezTo>
                  <a:cubicBezTo>
                    <a:pt x="830" y="1871"/>
                    <a:pt x="1076" y="1960"/>
                    <a:pt x="1318" y="1960"/>
                  </a:cubicBezTo>
                  <a:cubicBezTo>
                    <a:pt x="1819" y="1960"/>
                    <a:pt x="2302" y="1574"/>
                    <a:pt x="2302" y="985"/>
                  </a:cubicBezTo>
                  <a:cubicBezTo>
                    <a:pt x="2302" y="440"/>
                    <a:pt x="1874" y="1"/>
                    <a:pt x="13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5" name="Google Shape;1405;p33"/>
            <p:cNvSpPr/>
            <p:nvPr/>
          </p:nvSpPr>
          <p:spPr>
            <a:xfrm>
              <a:off x="1212199" y="37280"/>
              <a:ext cx="132083" cy="112416"/>
            </a:xfrm>
            <a:custGeom>
              <a:avLst/>
              <a:gdLst/>
              <a:ahLst/>
              <a:cxnLst/>
              <a:rect l="l" t="t" r="r" b="b"/>
              <a:pathLst>
                <a:path w="2303" h="1960" extrusionOk="0">
                  <a:moveTo>
                    <a:pt x="1319" y="0"/>
                  </a:moveTo>
                  <a:cubicBezTo>
                    <a:pt x="446" y="0"/>
                    <a:pt x="1" y="1058"/>
                    <a:pt x="632" y="1671"/>
                  </a:cubicBezTo>
                  <a:cubicBezTo>
                    <a:pt x="831" y="1870"/>
                    <a:pt x="1077" y="1959"/>
                    <a:pt x="1318" y="1959"/>
                  </a:cubicBezTo>
                  <a:cubicBezTo>
                    <a:pt x="1820" y="1959"/>
                    <a:pt x="2302" y="1573"/>
                    <a:pt x="2302" y="984"/>
                  </a:cubicBezTo>
                  <a:cubicBezTo>
                    <a:pt x="2302" y="446"/>
                    <a:pt x="1857" y="0"/>
                    <a:pt x="1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6" name="Google Shape;1406;p33"/>
            <p:cNvSpPr/>
            <p:nvPr/>
          </p:nvSpPr>
          <p:spPr>
            <a:xfrm>
              <a:off x="1380417" y="37280"/>
              <a:ext cx="132025" cy="112416"/>
            </a:xfrm>
            <a:custGeom>
              <a:avLst/>
              <a:gdLst/>
              <a:ahLst/>
              <a:cxnLst/>
              <a:rect l="l" t="t" r="r" b="b"/>
              <a:pathLst>
                <a:path w="2302" h="1960" extrusionOk="0">
                  <a:moveTo>
                    <a:pt x="1318" y="0"/>
                  </a:moveTo>
                  <a:cubicBezTo>
                    <a:pt x="446" y="0"/>
                    <a:pt x="0" y="1058"/>
                    <a:pt x="631" y="1671"/>
                  </a:cubicBezTo>
                  <a:cubicBezTo>
                    <a:pt x="830" y="1870"/>
                    <a:pt x="1076" y="1959"/>
                    <a:pt x="1318" y="1959"/>
                  </a:cubicBezTo>
                  <a:cubicBezTo>
                    <a:pt x="1820" y="1959"/>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7" name="Google Shape;1407;p33"/>
            <p:cNvSpPr/>
            <p:nvPr/>
          </p:nvSpPr>
          <p:spPr>
            <a:xfrm>
              <a:off x="1548577" y="37280"/>
              <a:ext cx="130993" cy="112416"/>
            </a:xfrm>
            <a:custGeom>
              <a:avLst/>
              <a:gdLst/>
              <a:ahLst/>
              <a:cxnLst/>
              <a:rect l="l" t="t" r="r" b="b"/>
              <a:pathLst>
                <a:path w="2284" h="1960" extrusionOk="0">
                  <a:moveTo>
                    <a:pt x="1300" y="0"/>
                  </a:moveTo>
                  <a:cubicBezTo>
                    <a:pt x="428" y="0"/>
                    <a:pt x="1" y="1058"/>
                    <a:pt x="613" y="1671"/>
                  </a:cubicBezTo>
                  <a:cubicBezTo>
                    <a:pt x="812" y="1870"/>
                    <a:pt x="1058" y="1959"/>
                    <a:pt x="1300" y="1959"/>
                  </a:cubicBezTo>
                  <a:cubicBezTo>
                    <a:pt x="1802" y="1959"/>
                    <a:pt x="2284" y="1573"/>
                    <a:pt x="2284" y="984"/>
                  </a:cubicBezTo>
                  <a:cubicBezTo>
                    <a:pt x="2284" y="446"/>
                    <a:pt x="1838" y="0"/>
                    <a:pt x="13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8" name="Google Shape;1408;p33"/>
            <p:cNvSpPr/>
            <p:nvPr/>
          </p:nvSpPr>
          <p:spPr>
            <a:xfrm>
              <a:off x="1716794" y="37280"/>
              <a:ext cx="130993" cy="112416"/>
            </a:xfrm>
            <a:custGeom>
              <a:avLst/>
              <a:gdLst/>
              <a:ahLst/>
              <a:cxnLst/>
              <a:rect l="l" t="t" r="r" b="b"/>
              <a:pathLst>
                <a:path w="2284" h="1960" extrusionOk="0">
                  <a:moveTo>
                    <a:pt x="1318" y="0"/>
                  </a:moveTo>
                  <a:cubicBezTo>
                    <a:pt x="446" y="0"/>
                    <a:pt x="0" y="1058"/>
                    <a:pt x="613" y="1671"/>
                  </a:cubicBezTo>
                  <a:cubicBezTo>
                    <a:pt x="818" y="1870"/>
                    <a:pt x="1066" y="1959"/>
                    <a:pt x="1307" y="1959"/>
                  </a:cubicBezTo>
                  <a:cubicBezTo>
                    <a:pt x="1810" y="1959"/>
                    <a:pt x="2283" y="1573"/>
                    <a:pt x="2283" y="984"/>
                  </a:cubicBezTo>
                  <a:cubicBezTo>
                    <a:pt x="2283" y="446"/>
                    <a:pt x="1857"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9" name="Google Shape;1409;p33"/>
            <p:cNvSpPr/>
            <p:nvPr/>
          </p:nvSpPr>
          <p:spPr>
            <a:xfrm>
              <a:off x="1885012" y="37280"/>
              <a:ext cx="130936" cy="112416"/>
            </a:xfrm>
            <a:custGeom>
              <a:avLst/>
              <a:gdLst/>
              <a:ahLst/>
              <a:cxnLst/>
              <a:rect l="l" t="t" r="r" b="b"/>
              <a:pathLst>
                <a:path w="2283" h="1960" extrusionOk="0">
                  <a:moveTo>
                    <a:pt x="1318" y="0"/>
                  </a:moveTo>
                  <a:cubicBezTo>
                    <a:pt x="445" y="0"/>
                    <a:pt x="0" y="1058"/>
                    <a:pt x="613" y="1671"/>
                  </a:cubicBezTo>
                  <a:cubicBezTo>
                    <a:pt x="811" y="1870"/>
                    <a:pt x="1057" y="1959"/>
                    <a:pt x="1299" y="1959"/>
                  </a:cubicBezTo>
                  <a:cubicBezTo>
                    <a:pt x="1801" y="1959"/>
                    <a:pt x="2283" y="1573"/>
                    <a:pt x="2283" y="984"/>
                  </a:cubicBezTo>
                  <a:cubicBezTo>
                    <a:pt x="2283"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0" name="Google Shape;1410;p33"/>
            <p:cNvSpPr/>
            <p:nvPr/>
          </p:nvSpPr>
          <p:spPr>
            <a:xfrm>
              <a:off x="2053172" y="37280"/>
              <a:ext cx="130993" cy="112416"/>
            </a:xfrm>
            <a:custGeom>
              <a:avLst/>
              <a:gdLst/>
              <a:ahLst/>
              <a:cxnLst/>
              <a:rect l="l" t="t" r="r" b="b"/>
              <a:pathLst>
                <a:path w="2284" h="1960" extrusionOk="0">
                  <a:moveTo>
                    <a:pt x="1300" y="0"/>
                  </a:moveTo>
                  <a:cubicBezTo>
                    <a:pt x="427" y="0"/>
                    <a:pt x="1" y="1058"/>
                    <a:pt x="613" y="1671"/>
                  </a:cubicBezTo>
                  <a:cubicBezTo>
                    <a:pt x="812" y="1870"/>
                    <a:pt x="1058" y="1959"/>
                    <a:pt x="1299" y="1959"/>
                  </a:cubicBezTo>
                  <a:cubicBezTo>
                    <a:pt x="1801" y="1959"/>
                    <a:pt x="2284" y="1573"/>
                    <a:pt x="2284" y="984"/>
                  </a:cubicBezTo>
                  <a:cubicBezTo>
                    <a:pt x="2284" y="446"/>
                    <a:pt x="1857" y="0"/>
                    <a:pt x="13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1" name="Google Shape;1411;p33"/>
            <p:cNvSpPr/>
            <p:nvPr/>
          </p:nvSpPr>
          <p:spPr>
            <a:xfrm>
              <a:off x="2221389" y="37280"/>
              <a:ext cx="130993" cy="112416"/>
            </a:xfrm>
            <a:custGeom>
              <a:avLst/>
              <a:gdLst/>
              <a:ahLst/>
              <a:cxnLst/>
              <a:rect l="l" t="t" r="r" b="b"/>
              <a:pathLst>
                <a:path w="2284" h="1960" extrusionOk="0">
                  <a:moveTo>
                    <a:pt x="1299" y="0"/>
                  </a:moveTo>
                  <a:cubicBezTo>
                    <a:pt x="427" y="0"/>
                    <a:pt x="0" y="1058"/>
                    <a:pt x="613" y="1671"/>
                  </a:cubicBezTo>
                  <a:cubicBezTo>
                    <a:pt x="812" y="1870"/>
                    <a:pt x="1057" y="1959"/>
                    <a:pt x="1299" y="1959"/>
                  </a:cubicBezTo>
                  <a:cubicBezTo>
                    <a:pt x="1801" y="1959"/>
                    <a:pt x="2283" y="1573"/>
                    <a:pt x="2283" y="984"/>
                  </a:cubicBezTo>
                  <a:cubicBezTo>
                    <a:pt x="2283" y="446"/>
                    <a:pt x="1838" y="0"/>
                    <a:pt x="1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2" name="Google Shape;1412;p33"/>
            <p:cNvSpPr/>
            <p:nvPr/>
          </p:nvSpPr>
          <p:spPr>
            <a:xfrm>
              <a:off x="2389836" y="37280"/>
              <a:ext cx="130706" cy="112072"/>
            </a:xfrm>
            <a:custGeom>
              <a:avLst/>
              <a:gdLst/>
              <a:ahLst/>
              <a:cxnLst/>
              <a:rect l="l" t="t" r="r" b="b"/>
              <a:pathLst>
                <a:path w="2279" h="1954" extrusionOk="0">
                  <a:moveTo>
                    <a:pt x="1291" y="0"/>
                  </a:moveTo>
                  <a:cubicBezTo>
                    <a:pt x="433" y="0"/>
                    <a:pt x="1" y="1045"/>
                    <a:pt x="608" y="1652"/>
                  </a:cubicBezTo>
                  <a:cubicBezTo>
                    <a:pt x="804" y="1860"/>
                    <a:pt x="1050" y="1953"/>
                    <a:pt x="1293" y="1953"/>
                  </a:cubicBezTo>
                  <a:cubicBezTo>
                    <a:pt x="1787" y="1953"/>
                    <a:pt x="2266" y="1569"/>
                    <a:pt x="2279" y="984"/>
                  </a:cubicBezTo>
                  <a:cubicBezTo>
                    <a:pt x="2279" y="446"/>
                    <a:pt x="1852" y="0"/>
                    <a:pt x="1313" y="0"/>
                  </a:cubicBezTo>
                  <a:cubicBezTo>
                    <a:pt x="1306" y="0"/>
                    <a:pt x="1298" y="0"/>
                    <a:pt x="12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3" name="Google Shape;1413;p33"/>
            <p:cNvSpPr/>
            <p:nvPr/>
          </p:nvSpPr>
          <p:spPr>
            <a:xfrm>
              <a:off x="2557767" y="37223"/>
              <a:ext cx="130993" cy="112129"/>
            </a:xfrm>
            <a:custGeom>
              <a:avLst/>
              <a:gdLst/>
              <a:ahLst/>
              <a:cxnLst/>
              <a:rect l="l" t="t" r="r" b="b"/>
              <a:pathLst>
                <a:path w="2284" h="1955" extrusionOk="0">
                  <a:moveTo>
                    <a:pt x="1332" y="1"/>
                  </a:moveTo>
                  <a:cubicBezTo>
                    <a:pt x="1321" y="1"/>
                    <a:pt x="1310" y="1"/>
                    <a:pt x="1299" y="1"/>
                  </a:cubicBezTo>
                  <a:cubicBezTo>
                    <a:pt x="427" y="1"/>
                    <a:pt x="0" y="1041"/>
                    <a:pt x="613" y="1653"/>
                  </a:cubicBezTo>
                  <a:cubicBezTo>
                    <a:pt x="815" y="1861"/>
                    <a:pt x="1063" y="1954"/>
                    <a:pt x="1306" y="1954"/>
                  </a:cubicBezTo>
                  <a:cubicBezTo>
                    <a:pt x="1800" y="1954"/>
                    <a:pt x="2271" y="1570"/>
                    <a:pt x="2283" y="985"/>
                  </a:cubicBezTo>
                  <a:cubicBezTo>
                    <a:pt x="2283" y="440"/>
                    <a:pt x="1855" y="1"/>
                    <a:pt x="13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4" name="Google Shape;1414;p33"/>
            <p:cNvSpPr/>
            <p:nvPr/>
          </p:nvSpPr>
          <p:spPr>
            <a:xfrm>
              <a:off x="2724895" y="37280"/>
              <a:ext cx="132025" cy="112875"/>
            </a:xfrm>
            <a:custGeom>
              <a:avLst/>
              <a:gdLst/>
              <a:ahLst/>
              <a:cxnLst/>
              <a:rect l="l" t="t" r="r" b="b"/>
              <a:pathLst>
                <a:path w="2302" h="1968" extrusionOk="0">
                  <a:moveTo>
                    <a:pt x="1318" y="0"/>
                  </a:moveTo>
                  <a:cubicBezTo>
                    <a:pt x="446" y="0"/>
                    <a:pt x="0" y="1058"/>
                    <a:pt x="613" y="1671"/>
                  </a:cubicBezTo>
                  <a:cubicBezTo>
                    <a:pt x="818" y="1876"/>
                    <a:pt x="1068" y="1967"/>
                    <a:pt x="1312"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5" name="Google Shape;1415;p33"/>
            <p:cNvSpPr/>
            <p:nvPr/>
          </p:nvSpPr>
          <p:spPr>
            <a:xfrm>
              <a:off x="2893055" y="37280"/>
              <a:ext cx="132083" cy="112875"/>
            </a:xfrm>
            <a:custGeom>
              <a:avLst/>
              <a:gdLst/>
              <a:ahLst/>
              <a:cxnLst/>
              <a:rect l="l" t="t" r="r" b="b"/>
              <a:pathLst>
                <a:path w="2303" h="1968" extrusionOk="0">
                  <a:moveTo>
                    <a:pt x="1319" y="0"/>
                  </a:moveTo>
                  <a:cubicBezTo>
                    <a:pt x="446" y="0"/>
                    <a:pt x="1" y="1058"/>
                    <a:pt x="613" y="1671"/>
                  </a:cubicBezTo>
                  <a:cubicBezTo>
                    <a:pt x="818" y="1876"/>
                    <a:pt x="1068" y="1967"/>
                    <a:pt x="1313" y="1967"/>
                  </a:cubicBezTo>
                  <a:cubicBezTo>
                    <a:pt x="1820" y="1967"/>
                    <a:pt x="2302" y="1573"/>
                    <a:pt x="2302" y="984"/>
                  </a:cubicBezTo>
                  <a:cubicBezTo>
                    <a:pt x="2302" y="446"/>
                    <a:pt x="1857" y="0"/>
                    <a:pt x="1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6" name="Google Shape;1416;p33"/>
            <p:cNvSpPr/>
            <p:nvPr/>
          </p:nvSpPr>
          <p:spPr>
            <a:xfrm>
              <a:off x="3061272" y="37280"/>
              <a:ext cx="130993" cy="112875"/>
            </a:xfrm>
            <a:custGeom>
              <a:avLst/>
              <a:gdLst/>
              <a:ahLst/>
              <a:cxnLst/>
              <a:rect l="l" t="t" r="r" b="b"/>
              <a:pathLst>
                <a:path w="2284" h="1968" extrusionOk="0">
                  <a:moveTo>
                    <a:pt x="1318" y="0"/>
                  </a:moveTo>
                  <a:cubicBezTo>
                    <a:pt x="427" y="0"/>
                    <a:pt x="0" y="1058"/>
                    <a:pt x="613" y="1671"/>
                  </a:cubicBezTo>
                  <a:cubicBezTo>
                    <a:pt x="812" y="1876"/>
                    <a:pt x="1058" y="1967"/>
                    <a:pt x="1299" y="1967"/>
                  </a:cubicBezTo>
                  <a:cubicBezTo>
                    <a:pt x="1801" y="1967"/>
                    <a:pt x="2283" y="1573"/>
                    <a:pt x="2283" y="984"/>
                  </a:cubicBezTo>
                  <a:cubicBezTo>
                    <a:pt x="2283"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7" name="Google Shape;1417;p33"/>
            <p:cNvSpPr/>
            <p:nvPr/>
          </p:nvSpPr>
          <p:spPr>
            <a:xfrm>
              <a:off x="3229432" y="37280"/>
              <a:ext cx="130993" cy="112875"/>
            </a:xfrm>
            <a:custGeom>
              <a:avLst/>
              <a:gdLst/>
              <a:ahLst/>
              <a:cxnLst/>
              <a:rect l="l" t="t" r="r" b="b"/>
              <a:pathLst>
                <a:path w="2284" h="1968" extrusionOk="0">
                  <a:moveTo>
                    <a:pt x="1300" y="0"/>
                  </a:moveTo>
                  <a:cubicBezTo>
                    <a:pt x="428" y="0"/>
                    <a:pt x="1" y="1058"/>
                    <a:pt x="613" y="1671"/>
                  </a:cubicBezTo>
                  <a:cubicBezTo>
                    <a:pt x="812" y="1876"/>
                    <a:pt x="1059" y="1967"/>
                    <a:pt x="1300" y="1967"/>
                  </a:cubicBezTo>
                  <a:cubicBezTo>
                    <a:pt x="1802" y="1967"/>
                    <a:pt x="2284" y="1573"/>
                    <a:pt x="2284" y="984"/>
                  </a:cubicBezTo>
                  <a:cubicBezTo>
                    <a:pt x="2284" y="446"/>
                    <a:pt x="1857" y="0"/>
                    <a:pt x="13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8" name="Google Shape;1418;p33"/>
            <p:cNvSpPr/>
            <p:nvPr/>
          </p:nvSpPr>
          <p:spPr>
            <a:xfrm>
              <a:off x="3397650" y="37280"/>
              <a:ext cx="132025" cy="112875"/>
            </a:xfrm>
            <a:custGeom>
              <a:avLst/>
              <a:gdLst/>
              <a:ahLst/>
              <a:cxnLst/>
              <a:rect l="l" t="t" r="r" b="b"/>
              <a:pathLst>
                <a:path w="2302" h="1968" extrusionOk="0">
                  <a:moveTo>
                    <a:pt x="1318" y="0"/>
                  </a:moveTo>
                  <a:cubicBezTo>
                    <a:pt x="446" y="0"/>
                    <a:pt x="0" y="1058"/>
                    <a:pt x="613" y="1671"/>
                  </a:cubicBezTo>
                  <a:cubicBezTo>
                    <a:pt x="818" y="1876"/>
                    <a:pt x="1068" y="1967"/>
                    <a:pt x="1312"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9" name="Google Shape;1419;p33"/>
            <p:cNvSpPr/>
            <p:nvPr/>
          </p:nvSpPr>
          <p:spPr>
            <a:xfrm>
              <a:off x="3564777" y="37280"/>
              <a:ext cx="132025" cy="112875"/>
            </a:xfrm>
            <a:custGeom>
              <a:avLst/>
              <a:gdLst/>
              <a:ahLst/>
              <a:cxnLst/>
              <a:rect l="l" t="t" r="r" b="b"/>
              <a:pathLst>
                <a:path w="2302" h="1968" extrusionOk="0">
                  <a:moveTo>
                    <a:pt x="1318" y="0"/>
                  </a:moveTo>
                  <a:cubicBezTo>
                    <a:pt x="446" y="0"/>
                    <a:pt x="0" y="1058"/>
                    <a:pt x="631" y="1671"/>
                  </a:cubicBezTo>
                  <a:cubicBezTo>
                    <a:pt x="831" y="1876"/>
                    <a:pt x="1077" y="1967"/>
                    <a:pt x="1318"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0" name="Google Shape;1420;p33"/>
            <p:cNvSpPr/>
            <p:nvPr/>
          </p:nvSpPr>
          <p:spPr>
            <a:xfrm>
              <a:off x="3732938" y="37223"/>
              <a:ext cx="132083" cy="112473"/>
            </a:xfrm>
            <a:custGeom>
              <a:avLst/>
              <a:gdLst/>
              <a:ahLst/>
              <a:cxnLst/>
              <a:rect l="l" t="t" r="r" b="b"/>
              <a:pathLst>
                <a:path w="2303" h="1961" extrusionOk="0">
                  <a:moveTo>
                    <a:pt x="1351" y="1"/>
                  </a:moveTo>
                  <a:cubicBezTo>
                    <a:pt x="1340" y="1"/>
                    <a:pt x="1330" y="1"/>
                    <a:pt x="1319" y="1"/>
                  </a:cubicBezTo>
                  <a:cubicBezTo>
                    <a:pt x="446" y="1"/>
                    <a:pt x="1" y="1041"/>
                    <a:pt x="613" y="1672"/>
                  </a:cubicBezTo>
                  <a:cubicBezTo>
                    <a:pt x="818" y="1871"/>
                    <a:pt x="1068" y="1960"/>
                    <a:pt x="1313" y="1960"/>
                  </a:cubicBezTo>
                  <a:cubicBezTo>
                    <a:pt x="1820" y="1960"/>
                    <a:pt x="2302" y="1574"/>
                    <a:pt x="2302" y="985"/>
                  </a:cubicBezTo>
                  <a:cubicBezTo>
                    <a:pt x="2302" y="440"/>
                    <a:pt x="1875"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1" name="Google Shape;1421;p33"/>
            <p:cNvSpPr/>
            <p:nvPr/>
          </p:nvSpPr>
          <p:spPr>
            <a:xfrm>
              <a:off x="3901155" y="37280"/>
              <a:ext cx="132083" cy="112875"/>
            </a:xfrm>
            <a:custGeom>
              <a:avLst/>
              <a:gdLst/>
              <a:ahLst/>
              <a:cxnLst/>
              <a:rect l="l" t="t" r="r" b="b"/>
              <a:pathLst>
                <a:path w="2303" h="1968" extrusionOk="0">
                  <a:moveTo>
                    <a:pt x="1318" y="0"/>
                  </a:moveTo>
                  <a:cubicBezTo>
                    <a:pt x="446" y="0"/>
                    <a:pt x="1" y="1058"/>
                    <a:pt x="632" y="1671"/>
                  </a:cubicBezTo>
                  <a:cubicBezTo>
                    <a:pt x="831" y="1876"/>
                    <a:pt x="1077" y="1967"/>
                    <a:pt x="1318" y="1967"/>
                  </a:cubicBezTo>
                  <a:cubicBezTo>
                    <a:pt x="1820" y="1967"/>
                    <a:pt x="2302" y="1573"/>
                    <a:pt x="2302" y="984"/>
                  </a:cubicBezTo>
                  <a:cubicBezTo>
                    <a:pt x="2302" y="446"/>
                    <a:pt x="1857"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2" name="Google Shape;1422;p33"/>
            <p:cNvSpPr/>
            <p:nvPr/>
          </p:nvSpPr>
          <p:spPr>
            <a:xfrm>
              <a:off x="4069372" y="37280"/>
              <a:ext cx="132025" cy="112875"/>
            </a:xfrm>
            <a:custGeom>
              <a:avLst/>
              <a:gdLst/>
              <a:ahLst/>
              <a:cxnLst/>
              <a:rect l="l" t="t" r="r" b="b"/>
              <a:pathLst>
                <a:path w="2302" h="1968" extrusionOk="0">
                  <a:moveTo>
                    <a:pt x="1318" y="0"/>
                  </a:moveTo>
                  <a:cubicBezTo>
                    <a:pt x="446" y="0"/>
                    <a:pt x="0" y="1058"/>
                    <a:pt x="613" y="1671"/>
                  </a:cubicBezTo>
                  <a:cubicBezTo>
                    <a:pt x="818" y="1876"/>
                    <a:pt x="1068" y="1967"/>
                    <a:pt x="1312"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3" name="Google Shape;1423;p33"/>
            <p:cNvSpPr/>
            <p:nvPr/>
          </p:nvSpPr>
          <p:spPr>
            <a:xfrm>
              <a:off x="4237533" y="37280"/>
              <a:ext cx="132083" cy="112875"/>
            </a:xfrm>
            <a:custGeom>
              <a:avLst/>
              <a:gdLst/>
              <a:ahLst/>
              <a:cxnLst/>
              <a:rect l="l" t="t" r="r" b="b"/>
              <a:pathLst>
                <a:path w="2303" h="1968" extrusionOk="0">
                  <a:moveTo>
                    <a:pt x="1318" y="0"/>
                  </a:moveTo>
                  <a:cubicBezTo>
                    <a:pt x="428" y="0"/>
                    <a:pt x="1" y="1058"/>
                    <a:pt x="613" y="1671"/>
                  </a:cubicBezTo>
                  <a:cubicBezTo>
                    <a:pt x="818" y="1876"/>
                    <a:pt x="1068" y="1967"/>
                    <a:pt x="1313" y="1967"/>
                  </a:cubicBezTo>
                  <a:cubicBezTo>
                    <a:pt x="1820" y="1967"/>
                    <a:pt x="2302" y="1573"/>
                    <a:pt x="2302" y="984"/>
                  </a:cubicBezTo>
                  <a:cubicBezTo>
                    <a:pt x="2284" y="446"/>
                    <a:pt x="1857"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4" name="Google Shape;1424;p33"/>
            <p:cNvSpPr/>
            <p:nvPr/>
          </p:nvSpPr>
          <p:spPr>
            <a:xfrm>
              <a:off x="4405750" y="37280"/>
              <a:ext cx="130993" cy="112416"/>
            </a:xfrm>
            <a:custGeom>
              <a:avLst/>
              <a:gdLst/>
              <a:ahLst/>
              <a:cxnLst/>
              <a:rect l="l" t="t" r="r" b="b"/>
              <a:pathLst>
                <a:path w="2284" h="1960" extrusionOk="0">
                  <a:moveTo>
                    <a:pt x="1318" y="0"/>
                  </a:moveTo>
                  <a:cubicBezTo>
                    <a:pt x="446" y="0"/>
                    <a:pt x="0" y="1058"/>
                    <a:pt x="613" y="1671"/>
                  </a:cubicBezTo>
                  <a:cubicBezTo>
                    <a:pt x="812" y="1870"/>
                    <a:pt x="1058" y="1959"/>
                    <a:pt x="1299" y="1959"/>
                  </a:cubicBezTo>
                  <a:cubicBezTo>
                    <a:pt x="1801" y="1959"/>
                    <a:pt x="2283" y="1573"/>
                    <a:pt x="2283" y="984"/>
                  </a:cubicBezTo>
                  <a:cubicBezTo>
                    <a:pt x="2283"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5" name="Google Shape;1425;p33"/>
            <p:cNvSpPr/>
            <p:nvPr/>
          </p:nvSpPr>
          <p:spPr>
            <a:xfrm>
              <a:off x="4570425" y="186285"/>
              <a:ext cx="4575598" cy="372693"/>
            </a:xfrm>
            <a:custGeom>
              <a:avLst/>
              <a:gdLst/>
              <a:ahLst/>
              <a:cxnLst/>
              <a:rect l="l" t="t" r="r" b="b"/>
              <a:pathLst>
                <a:path w="79403" h="6498" extrusionOk="0">
                  <a:moveTo>
                    <a:pt x="1" y="1"/>
                  </a:moveTo>
                  <a:lnTo>
                    <a:pt x="1" y="6497"/>
                  </a:lnTo>
                  <a:lnTo>
                    <a:pt x="79402" y="6497"/>
                  </a:lnTo>
                  <a:lnTo>
                    <a:pt x="79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6" name="Google Shape;1426;p33"/>
            <p:cNvSpPr/>
            <p:nvPr/>
          </p:nvSpPr>
          <p:spPr>
            <a:xfrm>
              <a:off x="4570425" y="0"/>
              <a:ext cx="4575681" cy="186338"/>
            </a:xfrm>
            <a:custGeom>
              <a:avLst/>
              <a:gdLst/>
              <a:ahLst/>
              <a:cxnLst/>
              <a:rect l="l" t="t" r="r" b="b"/>
              <a:pathLst>
                <a:path w="79236" h="3249" extrusionOk="0">
                  <a:moveTo>
                    <a:pt x="1" y="1"/>
                  </a:moveTo>
                  <a:lnTo>
                    <a:pt x="1" y="3249"/>
                  </a:lnTo>
                  <a:lnTo>
                    <a:pt x="79235" y="3249"/>
                  </a:lnTo>
                  <a:lnTo>
                    <a:pt x="79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7" name="Google Shape;1427;p33"/>
            <p:cNvSpPr/>
            <p:nvPr/>
          </p:nvSpPr>
          <p:spPr>
            <a:xfrm>
              <a:off x="4622947" y="236357"/>
              <a:ext cx="178882" cy="291708"/>
            </a:xfrm>
            <a:custGeom>
              <a:avLst/>
              <a:gdLst/>
              <a:ahLst/>
              <a:cxnLst/>
              <a:rect l="l" t="t" r="r" b="b"/>
              <a:pathLst>
                <a:path w="3119" h="5086" extrusionOk="0">
                  <a:moveTo>
                    <a:pt x="0" y="0"/>
                  </a:moveTo>
                  <a:lnTo>
                    <a:pt x="0" y="2376"/>
                  </a:lnTo>
                  <a:lnTo>
                    <a:pt x="0" y="5086"/>
                  </a:lnTo>
                  <a:lnTo>
                    <a:pt x="3119" y="23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8" name="Google Shape;1428;p33"/>
            <p:cNvSpPr/>
            <p:nvPr/>
          </p:nvSpPr>
          <p:spPr>
            <a:xfrm>
              <a:off x="4836933" y="236357"/>
              <a:ext cx="178882" cy="273641"/>
            </a:xfrm>
            <a:custGeom>
              <a:avLst/>
              <a:gdLst/>
              <a:ahLst/>
              <a:cxnLst/>
              <a:rect l="l" t="t" r="r" b="b"/>
              <a:pathLst>
                <a:path w="3119" h="4771" extrusionOk="0">
                  <a:moveTo>
                    <a:pt x="3118" y="0"/>
                  </a:moveTo>
                  <a:lnTo>
                    <a:pt x="0" y="2376"/>
                  </a:lnTo>
                  <a:lnTo>
                    <a:pt x="3118" y="4770"/>
                  </a:lnTo>
                  <a:lnTo>
                    <a:pt x="3118" y="2376"/>
                  </a:lnTo>
                  <a:lnTo>
                    <a:pt x="31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9" name="Google Shape;1429;p33"/>
            <p:cNvSpPr/>
            <p:nvPr/>
          </p:nvSpPr>
          <p:spPr>
            <a:xfrm>
              <a:off x="4642103" y="212899"/>
              <a:ext cx="354553" cy="145911"/>
            </a:xfrm>
            <a:custGeom>
              <a:avLst/>
              <a:gdLst/>
              <a:ahLst/>
              <a:cxnLst/>
              <a:rect l="l" t="t" r="r" b="b"/>
              <a:pathLst>
                <a:path w="6182" h="2544" extrusionOk="0">
                  <a:moveTo>
                    <a:pt x="1" y="1"/>
                  </a:moveTo>
                  <a:lnTo>
                    <a:pt x="3100" y="2544"/>
                  </a:lnTo>
                  <a:lnTo>
                    <a:pt x="61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0" name="Google Shape;1430;p33"/>
            <p:cNvSpPr/>
            <p:nvPr/>
          </p:nvSpPr>
          <p:spPr>
            <a:xfrm>
              <a:off x="4660227" y="387486"/>
              <a:ext cx="336430" cy="145911"/>
            </a:xfrm>
            <a:custGeom>
              <a:avLst/>
              <a:gdLst/>
              <a:ahLst/>
              <a:cxnLst/>
              <a:rect l="l" t="t" r="r" b="b"/>
              <a:pathLst>
                <a:path w="5866" h="2544" extrusionOk="0">
                  <a:moveTo>
                    <a:pt x="2784" y="1"/>
                  </a:moveTo>
                  <a:lnTo>
                    <a:pt x="0" y="2544"/>
                  </a:lnTo>
                  <a:lnTo>
                    <a:pt x="5865" y="2544"/>
                  </a:lnTo>
                  <a:lnTo>
                    <a:pt x="27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1" name="Google Shape;1431;p33"/>
            <p:cNvSpPr/>
            <p:nvPr/>
          </p:nvSpPr>
          <p:spPr>
            <a:xfrm>
              <a:off x="5075350" y="236357"/>
              <a:ext cx="178882" cy="291708"/>
            </a:xfrm>
            <a:custGeom>
              <a:avLst/>
              <a:gdLst/>
              <a:ahLst/>
              <a:cxnLst/>
              <a:rect l="l" t="t" r="r" b="b"/>
              <a:pathLst>
                <a:path w="3119" h="5086" extrusionOk="0">
                  <a:moveTo>
                    <a:pt x="1" y="0"/>
                  </a:moveTo>
                  <a:lnTo>
                    <a:pt x="1" y="2376"/>
                  </a:lnTo>
                  <a:lnTo>
                    <a:pt x="1" y="5086"/>
                  </a:lnTo>
                  <a:lnTo>
                    <a:pt x="3119" y="237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2" name="Google Shape;1432;p33"/>
            <p:cNvSpPr/>
            <p:nvPr/>
          </p:nvSpPr>
          <p:spPr>
            <a:xfrm>
              <a:off x="5289336" y="236357"/>
              <a:ext cx="178882" cy="273641"/>
            </a:xfrm>
            <a:custGeom>
              <a:avLst/>
              <a:gdLst/>
              <a:ahLst/>
              <a:cxnLst/>
              <a:rect l="l" t="t" r="r" b="b"/>
              <a:pathLst>
                <a:path w="3119" h="4771" extrusionOk="0">
                  <a:moveTo>
                    <a:pt x="3118" y="0"/>
                  </a:moveTo>
                  <a:lnTo>
                    <a:pt x="0" y="2376"/>
                  </a:lnTo>
                  <a:lnTo>
                    <a:pt x="3118" y="4770"/>
                  </a:lnTo>
                  <a:lnTo>
                    <a:pt x="3118" y="2376"/>
                  </a:lnTo>
                  <a:lnTo>
                    <a:pt x="31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3" name="Google Shape;1433;p33"/>
            <p:cNvSpPr/>
            <p:nvPr/>
          </p:nvSpPr>
          <p:spPr>
            <a:xfrm>
              <a:off x="5094507" y="212899"/>
              <a:ext cx="354553" cy="145911"/>
            </a:xfrm>
            <a:custGeom>
              <a:avLst/>
              <a:gdLst/>
              <a:ahLst/>
              <a:cxnLst/>
              <a:rect l="l" t="t" r="r" b="b"/>
              <a:pathLst>
                <a:path w="6182" h="2544" extrusionOk="0">
                  <a:moveTo>
                    <a:pt x="1" y="1"/>
                  </a:moveTo>
                  <a:lnTo>
                    <a:pt x="3100" y="2544"/>
                  </a:lnTo>
                  <a:lnTo>
                    <a:pt x="61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4" name="Google Shape;1434;p33"/>
            <p:cNvSpPr/>
            <p:nvPr/>
          </p:nvSpPr>
          <p:spPr>
            <a:xfrm>
              <a:off x="5112630" y="387486"/>
              <a:ext cx="336430" cy="145911"/>
            </a:xfrm>
            <a:custGeom>
              <a:avLst/>
              <a:gdLst/>
              <a:ahLst/>
              <a:cxnLst/>
              <a:rect l="l" t="t" r="r" b="b"/>
              <a:pathLst>
                <a:path w="5866" h="2544" extrusionOk="0">
                  <a:moveTo>
                    <a:pt x="2784" y="1"/>
                  </a:moveTo>
                  <a:lnTo>
                    <a:pt x="0" y="2544"/>
                  </a:lnTo>
                  <a:lnTo>
                    <a:pt x="5865" y="2544"/>
                  </a:lnTo>
                  <a:lnTo>
                    <a:pt x="27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5" name="Google Shape;1435;p33"/>
            <p:cNvSpPr/>
            <p:nvPr/>
          </p:nvSpPr>
          <p:spPr>
            <a:xfrm>
              <a:off x="5527754" y="236357"/>
              <a:ext cx="178940" cy="291708"/>
            </a:xfrm>
            <a:custGeom>
              <a:avLst/>
              <a:gdLst/>
              <a:ahLst/>
              <a:cxnLst/>
              <a:rect l="l" t="t" r="r" b="b"/>
              <a:pathLst>
                <a:path w="3120" h="5086" extrusionOk="0">
                  <a:moveTo>
                    <a:pt x="1" y="0"/>
                  </a:moveTo>
                  <a:lnTo>
                    <a:pt x="1" y="2376"/>
                  </a:lnTo>
                  <a:lnTo>
                    <a:pt x="1" y="5086"/>
                  </a:lnTo>
                  <a:lnTo>
                    <a:pt x="3119" y="237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6" name="Google Shape;1436;p33"/>
            <p:cNvSpPr/>
            <p:nvPr/>
          </p:nvSpPr>
          <p:spPr>
            <a:xfrm>
              <a:off x="5741739" y="236357"/>
              <a:ext cx="178882" cy="273641"/>
            </a:xfrm>
            <a:custGeom>
              <a:avLst/>
              <a:gdLst/>
              <a:ahLst/>
              <a:cxnLst/>
              <a:rect l="l" t="t" r="r" b="b"/>
              <a:pathLst>
                <a:path w="3119" h="4771" extrusionOk="0">
                  <a:moveTo>
                    <a:pt x="3119" y="0"/>
                  </a:moveTo>
                  <a:lnTo>
                    <a:pt x="1" y="2376"/>
                  </a:lnTo>
                  <a:lnTo>
                    <a:pt x="3119" y="4770"/>
                  </a:lnTo>
                  <a:lnTo>
                    <a:pt x="3119" y="2376"/>
                  </a:lnTo>
                  <a:lnTo>
                    <a:pt x="31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7" name="Google Shape;1437;p33"/>
            <p:cNvSpPr/>
            <p:nvPr/>
          </p:nvSpPr>
          <p:spPr>
            <a:xfrm>
              <a:off x="5546910" y="212899"/>
              <a:ext cx="354553" cy="145911"/>
            </a:xfrm>
            <a:custGeom>
              <a:avLst/>
              <a:gdLst/>
              <a:ahLst/>
              <a:cxnLst/>
              <a:rect l="l" t="t" r="r" b="b"/>
              <a:pathLst>
                <a:path w="6182" h="2544" extrusionOk="0">
                  <a:moveTo>
                    <a:pt x="1" y="1"/>
                  </a:moveTo>
                  <a:lnTo>
                    <a:pt x="3101" y="2544"/>
                  </a:lnTo>
                  <a:lnTo>
                    <a:pt x="6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8" name="Google Shape;1438;p33"/>
            <p:cNvSpPr/>
            <p:nvPr/>
          </p:nvSpPr>
          <p:spPr>
            <a:xfrm>
              <a:off x="5565034" y="387486"/>
              <a:ext cx="336430" cy="145911"/>
            </a:xfrm>
            <a:custGeom>
              <a:avLst/>
              <a:gdLst/>
              <a:ahLst/>
              <a:cxnLst/>
              <a:rect l="l" t="t" r="r" b="b"/>
              <a:pathLst>
                <a:path w="5866" h="2544" extrusionOk="0">
                  <a:moveTo>
                    <a:pt x="2785" y="1"/>
                  </a:moveTo>
                  <a:lnTo>
                    <a:pt x="0" y="2544"/>
                  </a:lnTo>
                  <a:lnTo>
                    <a:pt x="5866" y="2544"/>
                  </a:lnTo>
                  <a:lnTo>
                    <a:pt x="27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9" name="Google Shape;1439;p33"/>
            <p:cNvSpPr/>
            <p:nvPr/>
          </p:nvSpPr>
          <p:spPr>
            <a:xfrm>
              <a:off x="5980215" y="236357"/>
              <a:ext cx="178882" cy="291708"/>
            </a:xfrm>
            <a:custGeom>
              <a:avLst/>
              <a:gdLst/>
              <a:ahLst/>
              <a:cxnLst/>
              <a:rect l="l" t="t" r="r" b="b"/>
              <a:pathLst>
                <a:path w="3119" h="5086" extrusionOk="0">
                  <a:moveTo>
                    <a:pt x="0" y="0"/>
                  </a:moveTo>
                  <a:lnTo>
                    <a:pt x="0" y="2376"/>
                  </a:lnTo>
                  <a:lnTo>
                    <a:pt x="0" y="5086"/>
                  </a:lnTo>
                  <a:lnTo>
                    <a:pt x="3118" y="23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0" name="Google Shape;1440;p33"/>
            <p:cNvSpPr/>
            <p:nvPr/>
          </p:nvSpPr>
          <p:spPr>
            <a:xfrm>
              <a:off x="6194143" y="236357"/>
              <a:ext cx="178882" cy="273641"/>
            </a:xfrm>
            <a:custGeom>
              <a:avLst/>
              <a:gdLst/>
              <a:ahLst/>
              <a:cxnLst/>
              <a:rect l="l" t="t" r="r" b="b"/>
              <a:pathLst>
                <a:path w="3119" h="4771" extrusionOk="0">
                  <a:moveTo>
                    <a:pt x="3119" y="0"/>
                  </a:moveTo>
                  <a:lnTo>
                    <a:pt x="1" y="2376"/>
                  </a:lnTo>
                  <a:lnTo>
                    <a:pt x="3119" y="4770"/>
                  </a:lnTo>
                  <a:lnTo>
                    <a:pt x="3119" y="2376"/>
                  </a:lnTo>
                  <a:lnTo>
                    <a:pt x="31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1" name="Google Shape;1441;p33"/>
            <p:cNvSpPr/>
            <p:nvPr/>
          </p:nvSpPr>
          <p:spPr>
            <a:xfrm>
              <a:off x="5999371" y="212899"/>
              <a:ext cx="354496" cy="145911"/>
            </a:xfrm>
            <a:custGeom>
              <a:avLst/>
              <a:gdLst/>
              <a:ahLst/>
              <a:cxnLst/>
              <a:rect l="l" t="t" r="r" b="b"/>
              <a:pathLst>
                <a:path w="6181" h="2544" extrusionOk="0">
                  <a:moveTo>
                    <a:pt x="0" y="1"/>
                  </a:moveTo>
                  <a:lnTo>
                    <a:pt x="3081" y="2544"/>
                  </a:lnTo>
                  <a:lnTo>
                    <a:pt x="61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2" name="Google Shape;1442;p33"/>
            <p:cNvSpPr/>
            <p:nvPr/>
          </p:nvSpPr>
          <p:spPr>
            <a:xfrm>
              <a:off x="6017437" y="387486"/>
              <a:ext cx="336430" cy="145911"/>
            </a:xfrm>
            <a:custGeom>
              <a:avLst/>
              <a:gdLst/>
              <a:ahLst/>
              <a:cxnLst/>
              <a:rect l="l" t="t" r="r" b="b"/>
              <a:pathLst>
                <a:path w="5866" h="2544" extrusionOk="0">
                  <a:moveTo>
                    <a:pt x="2766" y="1"/>
                  </a:moveTo>
                  <a:lnTo>
                    <a:pt x="1" y="2544"/>
                  </a:lnTo>
                  <a:lnTo>
                    <a:pt x="5866" y="2544"/>
                  </a:lnTo>
                  <a:lnTo>
                    <a:pt x="27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3" name="Google Shape;1443;p33"/>
            <p:cNvSpPr/>
            <p:nvPr/>
          </p:nvSpPr>
          <p:spPr>
            <a:xfrm>
              <a:off x="6432618" y="236357"/>
              <a:ext cx="178882" cy="291708"/>
            </a:xfrm>
            <a:custGeom>
              <a:avLst/>
              <a:gdLst/>
              <a:ahLst/>
              <a:cxnLst/>
              <a:rect l="l" t="t" r="r" b="b"/>
              <a:pathLst>
                <a:path w="3119" h="5086" extrusionOk="0">
                  <a:moveTo>
                    <a:pt x="0" y="0"/>
                  </a:moveTo>
                  <a:lnTo>
                    <a:pt x="0" y="2376"/>
                  </a:lnTo>
                  <a:lnTo>
                    <a:pt x="0" y="5086"/>
                  </a:lnTo>
                  <a:lnTo>
                    <a:pt x="3118" y="23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4" name="Google Shape;1444;p33"/>
            <p:cNvSpPr/>
            <p:nvPr/>
          </p:nvSpPr>
          <p:spPr>
            <a:xfrm>
              <a:off x="6646546" y="236357"/>
              <a:ext cx="178940" cy="273641"/>
            </a:xfrm>
            <a:custGeom>
              <a:avLst/>
              <a:gdLst/>
              <a:ahLst/>
              <a:cxnLst/>
              <a:rect l="l" t="t" r="r" b="b"/>
              <a:pathLst>
                <a:path w="3120" h="4771" extrusionOk="0">
                  <a:moveTo>
                    <a:pt x="3119" y="0"/>
                  </a:moveTo>
                  <a:lnTo>
                    <a:pt x="1" y="2376"/>
                  </a:lnTo>
                  <a:lnTo>
                    <a:pt x="3119" y="4770"/>
                  </a:lnTo>
                  <a:lnTo>
                    <a:pt x="3119" y="2376"/>
                  </a:lnTo>
                  <a:lnTo>
                    <a:pt x="31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5" name="Google Shape;1445;p33"/>
            <p:cNvSpPr/>
            <p:nvPr/>
          </p:nvSpPr>
          <p:spPr>
            <a:xfrm>
              <a:off x="6451774" y="212899"/>
              <a:ext cx="354496" cy="145911"/>
            </a:xfrm>
            <a:custGeom>
              <a:avLst/>
              <a:gdLst/>
              <a:ahLst/>
              <a:cxnLst/>
              <a:rect l="l" t="t" r="r" b="b"/>
              <a:pathLst>
                <a:path w="6181" h="2544" extrusionOk="0">
                  <a:moveTo>
                    <a:pt x="0" y="1"/>
                  </a:moveTo>
                  <a:lnTo>
                    <a:pt x="3081" y="2544"/>
                  </a:lnTo>
                  <a:lnTo>
                    <a:pt x="61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6" name="Google Shape;1446;p33"/>
            <p:cNvSpPr/>
            <p:nvPr/>
          </p:nvSpPr>
          <p:spPr>
            <a:xfrm>
              <a:off x="6468808" y="387486"/>
              <a:ext cx="337462" cy="145911"/>
            </a:xfrm>
            <a:custGeom>
              <a:avLst/>
              <a:gdLst/>
              <a:ahLst/>
              <a:cxnLst/>
              <a:rect l="l" t="t" r="r" b="b"/>
              <a:pathLst>
                <a:path w="5884" h="2544" extrusionOk="0">
                  <a:moveTo>
                    <a:pt x="2784" y="1"/>
                  </a:moveTo>
                  <a:lnTo>
                    <a:pt x="0" y="2544"/>
                  </a:lnTo>
                  <a:lnTo>
                    <a:pt x="5884" y="2544"/>
                  </a:lnTo>
                  <a:lnTo>
                    <a:pt x="27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7" name="Google Shape;1447;p33"/>
            <p:cNvSpPr/>
            <p:nvPr/>
          </p:nvSpPr>
          <p:spPr>
            <a:xfrm>
              <a:off x="6885022" y="236357"/>
              <a:ext cx="178882" cy="291708"/>
            </a:xfrm>
            <a:custGeom>
              <a:avLst/>
              <a:gdLst/>
              <a:ahLst/>
              <a:cxnLst/>
              <a:rect l="l" t="t" r="r" b="b"/>
              <a:pathLst>
                <a:path w="3119" h="5086" extrusionOk="0">
                  <a:moveTo>
                    <a:pt x="0" y="0"/>
                  </a:moveTo>
                  <a:lnTo>
                    <a:pt x="0" y="2376"/>
                  </a:lnTo>
                  <a:lnTo>
                    <a:pt x="0" y="5086"/>
                  </a:lnTo>
                  <a:lnTo>
                    <a:pt x="3119" y="23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8" name="Google Shape;1448;p33"/>
            <p:cNvSpPr/>
            <p:nvPr/>
          </p:nvSpPr>
          <p:spPr>
            <a:xfrm>
              <a:off x="7099007" y="236357"/>
              <a:ext cx="178882" cy="273641"/>
            </a:xfrm>
            <a:custGeom>
              <a:avLst/>
              <a:gdLst/>
              <a:ahLst/>
              <a:cxnLst/>
              <a:rect l="l" t="t" r="r" b="b"/>
              <a:pathLst>
                <a:path w="3119" h="4771" extrusionOk="0">
                  <a:moveTo>
                    <a:pt x="3118" y="0"/>
                  </a:moveTo>
                  <a:lnTo>
                    <a:pt x="0" y="2376"/>
                  </a:lnTo>
                  <a:lnTo>
                    <a:pt x="3118" y="4770"/>
                  </a:lnTo>
                  <a:lnTo>
                    <a:pt x="3118" y="2376"/>
                  </a:lnTo>
                  <a:lnTo>
                    <a:pt x="31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9" name="Google Shape;1449;p33"/>
            <p:cNvSpPr/>
            <p:nvPr/>
          </p:nvSpPr>
          <p:spPr>
            <a:xfrm>
              <a:off x="6904178" y="212899"/>
              <a:ext cx="354553" cy="145911"/>
            </a:xfrm>
            <a:custGeom>
              <a:avLst/>
              <a:gdLst/>
              <a:ahLst/>
              <a:cxnLst/>
              <a:rect l="l" t="t" r="r" b="b"/>
              <a:pathLst>
                <a:path w="6182" h="2544" extrusionOk="0">
                  <a:moveTo>
                    <a:pt x="1" y="1"/>
                  </a:moveTo>
                  <a:lnTo>
                    <a:pt x="3082" y="2544"/>
                  </a:lnTo>
                  <a:lnTo>
                    <a:pt x="61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0" name="Google Shape;1450;p33"/>
            <p:cNvSpPr/>
            <p:nvPr/>
          </p:nvSpPr>
          <p:spPr>
            <a:xfrm>
              <a:off x="6921212" y="387486"/>
              <a:ext cx="337519" cy="145911"/>
            </a:xfrm>
            <a:custGeom>
              <a:avLst/>
              <a:gdLst/>
              <a:ahLst/>
              <a:cxnLst/>
              <a:rect l="l" t="t" r="r" b="b"/>
              <a:pathLst>
                <a:path w="5885" h="2544" extrusionOk="0">
                  <a:moveTo>
                    <a:pt x="2785" y="1"/>
                  </a:moveTo>
                  <a:lnTo>
                    <a:pt x="1" y="2544"/>
                  </a:lnTo>
                  <a:lnTo>
                    <a:pt x="5884" y="2544"/>
                  </a:lnTo>
                  <a:lnTo>
                    <a:pt x="27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1" name="Google Shape;1451;p33"/>
            <p:cNvSpPr/>
            <p:nvPr/>
          </p:nvSpPr>
          <p:spPr>
            <a:xfrm>
              <a:off x="7337425" y="236357"/>
              <a:ext cx="177850" cy="291708"/>
            </a:xfrm>
            <a:custGeom>
              <a:avLst/>
              <a:gdLst/>
              <a:ahLst/>
              <a:cxnLst/>
              <a:rect l="l" t="t" r="r" b="b"/>
              <a:pathLst>
                <a:path w="3101" h="5086" extrusionOk="0">
                  <a:moveTo>
                    <a:pt x="1" y="0"/>
                  </a:moveTo>
                  <a:lnTo>
                    <a:pt x="1" y="2376"/>
                  </a:lnTo>
                  <a:lnTo>
                    <a:pt x="1" y="5086"/>
                  </a:lnTo>
                  <a:lnTo>
                    <a:pt x="3100" y="237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2" name="Google Shape;1452;p33"/>
            <p:cNvSpPr/>
            <p:nvPr/>
          </p:nvSpPr>
          <p:spPr>
            <a:xfrm>
              <a:off x="7551410" y="236357"/>
              <a:ext cx="178882" cy="273641"/>
            </a:xfrm>
            <a:custGeom>
              <a:avLst/>
              <a:gdLst/>
              <a:ahLst/>
              <a:cxnLst/>
              <a:rect l="l" t="t" r="r" b="b"/>
              <a:pathLst>
                <a:path w="3119" h="4771" extrusionOk="0">
                  <a:moveTo>
                    <a:pt x="3118" y="0"/>
                  </a:moveTo>
                  <a:lnTo>
                    <a:pt x="0" y="2376"/>
                  </a:lnTo>
                  <a:lnTo>
                    <a:pt x="3118" y="4770"/>
                  </a:lnTo>
                  <a:lnTo>
                    <a:pt x="3118" y="2376"/>
                  </a:lnTo>
                  <a:lnTo>
                    <a:pt x="31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3" name="Google Shape;1453;p33"/>
            <p:cNvSpPr/>
            <p:nvPr/>
          </p:nvSpPr>
          <p:spPr>
            <a:xfrm>
              <a:off x="7356581" y="212899"/>
              <a:ext cx="354553" cy="145911"/>
            </a:xfrm>
            <a:custGeom>
              <a:avLst/>
              <a:gdLst/>
              <a:ahLst/>
              <a:cxnLst/>
              <a:rect l="l" t="t" r="r" b="b"/>
              <a:pathLst>
                <a:path w="6182" h="2544" extrusionOk="0">
                  <a:moveTo>
                    <a:pt x="1" y="1"/>
                  </a:moveTo>
                  <a:lnTo>
                    <a:pt x="3082" y="2544"/>
                  </a:lnTo>
                  <a:lnTo>
                    <a:pt x="61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4" name="Google Shape;1454;p33"/>
            <p:cNvSpPr/>
            <p:nvPr/>
          </p:nvSpPr>
          <p:spPr>
            <a:xfrm>
              <a:off x="7373615" y="387486"/>
              <a:ext cx="337519" cy="145911"/>
            </a:xfrm>
            <a:custGeom>
              <a:avLst/>
              <a:gdLst/>
              <a:ahLst/>
              <a:cxnLst/>
              <a:rect l="l" t="t" r="r" b="b"/>
              <a:pathLst>
                <a:path w="5885" h="2544" extrusionOk="0">
                  <a:moveTo>
                    <a:pt x="2785" y="1"/>
                  </a:moveTo>
                  <a:lnTo>
                    <a:pt x="1" y="2544"/>
                  </a:lnTo>
                  <a:lnTo>
                    <a:pt x="5884" y="2544"/>
                  </a:lnTo>
                  <a:lnTo>
                    <a:pt x="27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5" name="Google Shape;1455;p33"/>
            <p:cNvSpPr/>
            <p:nvPr/>
          </p:nvSpPr>
          <p:spPr>
            <a:xfrm>
              <a:off x="7789828" y="236357"/>
              <a:ext cx="177850" cy="291708"/>
            </a:xfrm>
            <a:custGeom>
              <a:avLst/>
              <a:gdLst/>
              <a:ahLst/>
              <a:cxnLst/>
              <a:rect l="l" t="t" r="r" b="b"/>
              <a:pathLst>
                <a:path w="3101" h="5086" extrusionOk="0">
                  <a:moveTo>
                    <a:pt x="1" y="0"/>
                  </a:moveTo>
                  <a:lnTo>
                    <a:pt x="1" y="2376"/>
                  </a:lnTo>
                  <a:lnTo>
                    <a:pt x="1" y="5086"/>
                  </a:lnTo>
                  <a:lnTo>
                    <a:pt x="3100" y="237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6" name="Google Shape;1456;p33"/>
            <p:cNvSpPr/>
            <p:nvPr/>
          </p:nvSpPr>
          <p:spPr>
            <a:xfrm>
              <a:off x="8003814" y="236357"/>
              <a:ext cx="178882" cy="273641"/>
            </a:xfrm>
            <a:custGeom>
              <a:avLst/>
              <a:gdLst/>
              <a:ahLst/>
              <a:cxnLst/>
              <a:rect l="l" t="t" r="r" b="b"/>
              <a:pathLst>
                <a:path w="3119" h="4771" extrusionOk="0">
                  <a:moveTo>
                    <a:pt x="3119" y="0"/>
                  </a:moveTo>
                  <a:lnTo>
                    <a:pt x="1" y="2376"/>
                  </a:lnTo>
                  <a:lnTo>
                    <a:pt x="3119" y="4770"/>
                  </a:lnTo>
                  <a:lnTo>
                    <a:pt x="3119" y="2376"/>
                  </a:lnTo>
                  <a:lnTo>
                    <a:pt x="31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7" name="Google Shape;1457;p33"/>
            <p:cNvSpPr/>
            <p:nvPr/>
          </p:nvSpPr>
          <p:spPr>
            <a:xfrm>
              <a:off x="7808984" y="212899"/>
              <a:ext cx="354553" cy="145911"/>
            </a:xfrm>
            <a:custGeom>
              <a:avLst/>
              <a:gdLst/>
              <a:ahLst/>
              <a:cxnLst/>
              <a:rect l="l" t="t" r="r" b="b"/>
              <a:pathLst>
                <a:path w="6182" h="2544" extrusionOk="0">
                  <a:moveTo>
                    <a:pt x="1" y="1"/>
                  </a:moveTo>
                  <a:lnTo>
                    <a:pt x="3082" y="2544"/>
                  </a:lnTo>
                  <a:lnTo>
                    <a:pt x="6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8" name="Google Shape;1458;p33"/>
            <p:cNvSpPr/>
            <p:nvPr/>
          </p:nvSpPr>
          <p:spPr>
            <a:xfrm>
              <a:off x="7826018" y="387486"/>
              <a:ext cx="337519" cy="145911"/>
            </a:xfrm>
            <a:custGeom>
              <a:avLst/>
              <a:gdLst/>
              <a:ahLst/>
              <a:cxnLst/>
              <a:rect l="l" t="t" r="r" b="b"/>
              <a:pathLst>
                <a:path w="5885" h="2544" extrusionOk="0">
                  <a:moveTo>
                    <a:pt x="2785" y="1"/>
                  </a:moveTo>
                  <a:lnTo>
                    <a:pt x="1" y="2544"/>
                  </a:lnTo>
                  <a:lnTo>
                    <a:pt x="5885" y="2544"/>
                  </a:lnTo>
                  <a:lnTo>
                    <a:pt x="27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9" name="Google Shape;1459;p33"/>
            <p:cNvSpPr/>
            <p:nvPr/>
          </p:nvSpPr>
          <p:spPr>
            <a:xfrm>
              <a:off x="8242289" y="236357"/>
              <a:ext cx="177793" cy="291708"/>
            </a:xfrm>
            <a:custGeom>
              <a:avLst/>
              <a:gdLst/>
              <a:ahLst/>
              <a:cxnLst/>
              <a:rect l="l" t="t" r="r" b="b"/>
              <a:pathLst>
                <a:path w="3100" h="5086" extrusionOk="0">
                  <a:moveTo>
                    <a:pt x="0" y="0"/>
                  </a:moveTo>
                  <a:lnTo>
                    <a:pt x="0" y="2376"/>
                  </a:lnTo>
                  <a:lnTo>
                    <a:pt x="0" y="5086"/>
                  </a:lnTo>
                  <a:lnTo>
                    <a:pt x="3100" y="23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0" name="Google Shape;1460;p33"/>
            <p:cNvSpPr/>
            <p:nvPr/>
          </p:nvSpPr>
          <p:spPr>
            <a:xfrm>
              <a:off x="8456217" y="236357"/>
              <a:ext cx="177850" cy="273641"/>
            </a:xfrm>
            <a:custGeom>
              <a:avLst/>
              <a:gdLst/>
              <a:ahLst/>
              <a:cxnLst/>
              <a:rect l="l" t="t" r="r" b="b"/>
              <a:pathLst>
                <a:path w="3101" h="4771" extrusionOk="0">
                  <a:moveTo>
                    <a:pt x="3100" y="0"/>
                  </a:moveTo>
                  <a:lnTo>
                    <a:pt x="1" y="2376"/>
                  </a:lnTo>
                  <a:lnTo>
                    <a:pt x="3100" y="4770"/>
                  </a:lnTo>
                  <a:lnTo>
                    <a:pt x="3100" y="2376"/>
                  </a:lnTo>
                  <a:lnTo>
                    <a:pt x="31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1" name="Google Shape;1461;p33"/>
            <p:cNvSpPr/>
            <p:nvPr/>
          </p:nvSpPr>
          <p:spPr>
            <a:xfrm>
              <a:off x="8260356" y="212899"/>
              <a:ext cx="355585" cy="145911"/>
            </a:xfrm>
            <a:custGeom>
              <a:avLst/>
              <a:gdLst/>
              <a:ahLst/>
              <a:cxnLst/>
              <a:rect l="l" t="t" r="r" b="b"/>
              <a:pathLst>
                <a:path w="6200" h="2544" extrusionOk="0">
                  <a:moveTo>
                    <a:pt x="1" y="1"/>
                  </a:moveTo>
                  <a:lnTo>
                    <a:pt x="3100" y="2544"/>
                  </a:lnTo>
                  <a:lnTo>
                    <a:pt x="62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2" name="Google Shape;1462;p33"/>
            <p:cNvSpPr/>
            <p:nvPr/>
          </p:nvSpPr>
          <p:spPr>
            <a:xfrm>
              <a:off x="8278479" y="387486"/>
              <a:ext cx="337462" cy="145911"/>
            </a:xfrm>
            <a:custGeom>
              <a:avLst/>
              <a:gdLst/>
              <a:ahLst/>
              <a:cxnLst/>
              <a:rect l="l" t="t" r="r" b="b"/>
              <a:pathLst>
                <a:path w="5884" h="2544" extrusionOk="0">
                  <a:moveTo>
                    <a:pt x="2784" y="1"/>
                  </a:moveTo>
                  <a:lnTo>
                    <a:pt x="0" y="2544"/>
                  </a:lnTo>
                  <a:lnTo>
                    <a:pt x="5884" y="2544"/>
                  </a:lnTo>
                  <a:lnTo>
                    <a:pt x="27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3" name="Google Shape;1463;p33"/>
            <p:cNvSpPr/>
            <p:nvPr/>
          </p:nvSpPr>
          <p:spPr>
            <a:xfrm>
              <a:off x="8694693" y="236357"/>
              <a:ext cx="177793" cy="291708"/>
            </a:xfrm>
            <a:custGeom>
              <a:avLst/>
              <a:gdLst/>
              <a:ahLst/>
              <a:cxnLst/>
              <a:rect l="l" t="t" r="r" b="b"/>
              <a:pathLst>
                <a:path w="3100" h="5086" extrusionOk="0">
                  <a:moveTo>
                    <a:pt x="0" y="0"/>
                  </a:moveTo>
                  <a:lnTo>
                    <a:pt x="0" y="2376"/>
                  </a:lnTo>
                  <a:lnTo>
                    <a:pt x="0" y="5086"/>
                  </a:lnTo>
                  <a:lnTo>
                    <a:pt x="3100" y="23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4" name="Google Shape;1464;p33"/>
            <p:cNvSpPr/>
            <p:nvPr/>
          </p:nvSpPr>
          <p:spPr>
            <a:xfrm>
              <a:off x="8908621" y="236357"/>
              <a:ext cx="177850" cy="273641"/>
            </a:xfrm>
            <a:custGeom>
              <a:avLst/>
              <a:gdLst/>
              <a:ahLst/>
              <a:cxnLst/>
              <a:rect l="l" t="t" r="r" b="b"/>
              <a:pathLst>
                <a:path w="3101" h="4771" extrusionOk="0">
                  <a:moveTo>
                    <a:pt x="3101" y="0"/>
                  </a:moveTo>
                  <a:lnTo>
                    <a:pt x="1" y="2376"/>
                  </a:lnTo>
                  <a:lnTo>
                    <a:pt x="3101" y="4770"/>
                  </a:lnTo>
                  <a:lnTo>
                    <a:pt x="3101" y="2376"/>
                  </a:lnTo>
                  <a:lnTo>
                    <a:pt x="31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5" name="Google Shape;1465;p33"/>
            <p:cNvSpPr/>
            <p:nvPr/>
          </p:nvSpPr>
          <p:spPr>
            <a:xfrm>
              <a:off x="8712759" y="212899"/>
              <a:ext cx="355585" cy="145911"/>
            </a:xfrm>
            <a:custGeom>
              <a:avLst/>
              <a:gdLst/>
              <a:ahLst/>
              <a:cxnLst/>
              <a:rect l="l" t="t" r="r" b="b"/>
              <a:pathLst>
                <a:path w="6200" h="2544" extrusionOk="0">
                  <a:moveTo>
                    <a:pt x="1" y="1"/>
                  </a:moveTo>
                  <a:lnTo>
                    <a:pt x="3100" y="2544"/>
                  </a:lnTo>
                  <a:lnTo>
                    <a:pt x="62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6" name="Google Shape;1466;p33"/>
            <p:cNvSpPr/>
            <p:nvPr/>
          </p:nvSpPr>
          <p:spPr>
            <a:xfrm>
              <a:off x="8730883" y="387486"/>
              <a:ext cx="337462" cy="145911"/>
            </a:xfrm>
            <a:custGeom>
              <a:avLst/>
              <a:gdLst/>
              <a:ahLst/>
              <a:cxnLst/>
              <a:rect l="l" t="t" r="r" b="b"/>
              <a:pathLst>
                <a:path w="5884" h="2544" extrusionOk="0">
                  <a:moveTo>
                    <a:pt x="2784" y="1"/>
                  </a:moveTo>
                  <a:lnTo>
                    <a:pt x="0" y="2544"/>
                  </a:lnTo>
                  <a:lnTo>
                    <a:pt x="5884" y="2544"/>
                  </a:lnTo>
                  <a:lnTo>
                    <a:pt x="27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7" name="Google Shape;1467;p33"/>
            <p:cNvSpPr/>
            <p:nvPr/>
          </p:nvSpPr>
          <p:spPr>
            <a:xfrm>
              <a:off x="4609264" y="37223"/>
              <a:ext cx="131739" cy="112473"/>
            </a:xfrm>
            <a:custGeom>
              <a:avLst/>
              <a:gdLst/>
              <a:ahLst/>
              <a:cxnLst/>
              <a:rect l="l" t="t" r="r" b="b"/>
              <a:pathLst>
                <a:path w="2297" h="1961" extrusionOk="0">
                  <a:moveTo>
                    <a:pt x="1346" y="1"/>
                  </a:moveTo>
                  <a:cubicBezTo>
                    <a:pt x="1335" y="1"/>
                    <a:pt x="1324" y="1"/>
                    <a:pt x="1313" y="1"/>
                  </a:cubicBezTo>
                  <a:cubicBezTo>
                    <a:pt x="1306" y="1"/>
                    <a:pt x="1298" y="1"/>
                    <a:pt x="1291" y="1"/>
                  </a:cubicBezTo>
                  <a:cubicBezTo>
                    <a:pt x="433" y="1"/>
                    <a:pt x="1" y="1046"/>
                    <a:pt x="608" y="1672"/>
                  </a:cubicBezTo>
                  <a:cubicBezTo>
                    <a:pt x="807" y="1871"/>
                    <a:pt x="1053" y="1960"/>
                    <a:pt x="1295" y="1960"/>
                  </a:cubicBezTo>
                  <a:cubicBezTo>
                    <a:pt x="1798" y="1960"/>
                    <a:pt x="2284" y="1574"/>
                    <a:pt x="2297" y="985"/>
                  </a:cubicBezTo>
                  <a:cubicBezTo>
                    <a:pt x="2297" y="440"/>
                    <a:pt x="1869" y="1"/>
                    <a:pt x="13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8" name="Google Shape;1468;p33"/>
            <p:cNvSpPr/>
            <p:nvPr/>
          </p:nvSpPr>
          <p:spPr>
            <a:xfrm>
              <a:off x="4777481" y="37280"/>
              <a:ext cx="131739" cy="112416"/>
            </a:xfrm>
            <a:custGeom>
              <a:avLst/>
              <a:gdLst/>
              <a:ahLst/>
              <a:cxnLst/>
              <a:rect l="l" t="t" r="r" b="b"/>
              <a:pathLst>
                <a:path w="2297" h="1960" extrusionOk="0">
                  <a:moveTo>
                    <a:pt x="1290" y="0"/>
                  </a:moveTo>
                  <a:cubicBezTo>
                    <a:pt x="433" y="0"/>
                    <a:pt x="0" y="1045"/>
                    <a:pt x="608" y="1671"/>
                  </a:cubicBezTo>
                  <a:cubicBezTo>
                    <a:pt x="806" y="1870"/>
                    <a:pt x="1052" y="1959"/>
                    <a:pt x="1294" y="1959"/>
                  </a:cubicBezTo>
                  <a:cubicBezTo>
                    <a:pt x="1798" y="1959"/>
                    <a:pt x="2284" y="1573"/>
                    <a:pt x="2297" y="984"/>
                  </a:cubicBezTo>
                  <a:cubicBezTo>
                    <a:pt x="2297" y="427"/>
                    <a:pt x="1851" y="0"/>
                    <a:pt x="1313" y="0"/>
                  </a:cubicBezTo>
                  <a:cubicBezTo>
                    <a:pt x="1305" y="0"/>
                    <a:pt x="1298" y="0"/>
                    <a:pt x="12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9" name="Google Shape;1469;p33"/>
            <p:cNvSpPr/>
            <p:nvPr/>
          </p:nvSpPr>
          <p:spPr>
            <a:xfrm>
              <a:off x="4945355" y="37223"/>
              <a:ext cx="132083" cy="112473"/>
            </a:xfrm>
            <a:custGeom>
              <a:avLst/>
              <a:gdLst/>
              <a:ahLst/>
              <a:cxnLst/>
              <a:rect l="l" t="t" r="r" b="b"/>
              <a:pathLst>
                <a:path w="2303" h="1961" extrusionOk="0">
                  <a:moveTo>
                    <a:pt x="1351" y="1"/>
                  </a:moveTo>
                  <a:cubicBezTo>
                    <a:pt x="1340" y="1"/>
                    <a:pt x="1329" y="1"/>
                    <a:pt x="1318" y="1"/>
                  </a:cubicBezTo>
                  <a:cubicBezTo>
                    <a:pt x="446" y="1"/>
                    <a:pt x="1" y="1041"/>
                    <a:pt x="613" y="1672"/>
                  </a:cubicBezTo>
                  <a:cubicBezTo>
                    <a:pt x="812" y="1871"/>
                    <a:pt x="1058" y="1960"/>
                    <a:pt x="1300" y="1960"/>
                  </a:cubicBezTo>
                  <a:cubicBezTo>
                    <a:pt x="1803" y="1960"/>
                    <a:pt x="2290" y="1574"/>
                    <a:pt x="2302" y="985"/>
                  </a:cubicBezTo>
                  <a:cubicBezTo>
                    <a:pt x="2302" y="440"/>
                    <a:pt x="1874"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0" name="Google Shape;1470;p33"/>
            <p:cNvSpPr/>
            <p:nvPr/>
          </p:nvSpPr>
          <p:spPr>
            <a:xfrm>
              <a:off x="5113572" y="37223"/>
              <a:ext cx="132025" cy="112473"/>
            </a:xfrm>
            <a:custGeom>
              <a:avLst/>
              <a:gdLst/>
              <a:ahLst/>
              <a:cxnLst/>
              <a:rect l="l" t="t" r="r" b="b"/>
              <a:pathLst>
                <a:path w="2302" h="1961" extrusionOk="0">
                  <a:moveTo>
                    <a:pt x="1333" y="1"/>
                  </a:moveTo>
                  <a:cubicBezTo>
                    <a:pt x="1322" y="1"/>
                    <a:pt x="1311" y="1"/>
                    <a:pt x="1299" y="1"/>
                  </a:cubicBezTo>
                  <a:cubicBezTo>
                    <a:pt x="427" y="1"/>
                    <a:pt x="0" y="1059"/>
                    <a:pt x="613" y="1672"/>
                  </a:cubicBezTo>
                  <a:cubicBezTo>
                    <a:pt x="812" y="1871"/>
                    <a:pt x="1057" y="1960"/>
                    <a:pt x="1299" y="1960"/>
                  </a:cubicBezTo>
                  <a:cubicBezTo>
                    <a:pt x="1801" y="1960"/>
                    <a:pt x="2283" y="1574"/>
                    <a:pt x="2283" y="985"/>
                  </a:cubicBezTo>
                  <a:cubicBezTo>
                    <a:pt x="2301" y="440"/>
                    <a:pt x="1874" y="1"/>
                    <a:pt x="13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1" name="Google Shape;1471;p33"/>
            <p:cNvSpPr/>
            <p:nvPr/>
          </p:nvSpPr>
          <p:spPr>
            <a:xfrm>
              <a:off x="5281732" y="37223"/>
              <a:ext cx="130993" cy="112473"/>
            </a:xfrm>
            <a:custGeom>
              <a:avLst/>
              <a:gdLst/>
              <a:ahLst/>
              <a:cxnLst/>
              <a:rect l="l" t="t" r="r" b="b"/>
              <a:pathLst>
                <a:path w="2284" h="1961" extrusionOk="0">
                  <a:moveTo>
                    <a:pt x="1333" y="1"/>
                  </a:moveTo>
                  <a:cubicBezTo>
                    <a:pt x="1322" y="1"/>
                    <a:pt x="1311" y="1"/>
                    <a:pt x="1300" y="1"/>
                  </a:cubicBezTo>
                  <a:cubicBezTo>
                    <a:pt x="428" y="1"/>
                    <a:pt x="1" y="1041"/>
                    <a:pt x="613" y="1672"/>
                  </a:cubicBezTo>
                  <a:cubicBezTo>
                    <a:pt x="812" y="1871"/>
                    <a:pt x="1058" y="1960"/>
                    <a:pt x="1299" y="1960"/>
                  </a:cubicBezTo>
                  <a:cubicBezTo>
                    <a:pt x="1801" y="1960"/>
                    <a:pt x="2284" y="1574"/>
                    <a:pt x="2284" y="985"/>
                  </a:cubicBezTo>
                  <a:cubicBezTo>
                    <a:pt x="2284" y="440"/>
                    <a:pt x="1874" y="1"/>
                    <a:pt x="13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2" name="Google Shape;1472;p33"/>
            <p:cNvSpPr/>
            <p:nvPr/>
          </p:nvSpPr>
          <p:spPr>
            <a:xfrm>
              <a:off x="5449950" y="37223"/>
              <a:ext cx="130993" cy="112129"/>
            </a:xfrm>
            <a:custGeom>
              <a:avLst/>
              <a:gdLst/>
              <a:ahLst/>
              <a:cxnLst/>
              <a:rect l="l" t="t" r="r" b="b"/>
              <a:pathLst>
                <a:path w="2284" h="1955" extrusionOk="0">
                  <a:moveTo>
                    <a:pt x="1333" y="1"/>
                  </a:moveTo>
                  <a:cubicBezTo>
                    <a:pt x="1322" y="1"/>
                    <a:pt x="1311" y="1"/>
                    <a:pt x="1299" y="1"/>
                  </a:cubicBezTo>
                  <a:cubicBezTo>
                    <a:pt x="427" y="1"/>
                    <a:pt x="0" y="1041"/>
                    <a:pt x="613" y="1653"/>
                  </a:cubicBezTo>
                  <a:cubicBezTo>
                    <a:pt x="815" y="1861"/>
                    <a:pt x="1065" y="1954"/>
                    <a:pt x="1310" y="1954"/>
                  </a:cubicBezTo>
                  <a:cubicBezTo>
                    <a:pt x="1808" y="1954"/>
                    <a:pt x="2283" y="1570"/>
                    <a:pt x="2283" y="985"/>
                  </a:cubicBezTo>
                  <a:cubicBezTo>
                    <a:pt x="2283" y="440"/>
                    <a:pt x="1873" y="1"/>
                    <a:pt x="13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3" name="Google Shape;1473;p33"/>
            <p:cNvSpPr/>
            <p:nvPr/>
          </p:nvSpPr>
          <p:spPr>
            <a:xfrm>
              <a:off x="5617077" y="37223"/>
              <a:ext cx="132025" cy="112473"/>
            </a:xfrm>
            <a:custGeom>
              <a:avLst/>
              <a:gdLst/>
              <a:ahLst/>
              <a:cxnLst/>
              <a:rect l="l" t="t" r="r" b="b"/>
              <a:pathLst>
                <a:path w="2302" h="1961" extrusionOk="0">
                  <a:moveTo>
                    <a:pt x="1350" y="1"/>
                  </a:moveTo>
                  <a:cubicBezTo>
                    <a:pt x="1340" y="1"/>
                    <a:pt x="1329" y="1"/>
                    <a:pt x="1318" y="1"/>
                  </a:cubicBezTo>
                  <a:cubicBezTo>
                    <a:pt x="446" y="1"/>
                    <a:pt x="0" y="1041"/>
                    <a:pt x="631" y="1672"/>
                  </a:cubicBezTo>
                  <a:cubicBezTo>
                    <a:pt x="830" y="1871"/>
                    <a:pt x="1076" y="1960"/>
                    <a:pt x="1318" y="1960"/>
                  </a:cubicBezTo>
                  <a:cubicBezTo>
                    <a:pt x="1819" y="1960"/>
                    <a:pt x="2302" y="1574"/>
                    <a:pt x="2302" y="985"/>
                  </a:cubicBezTo>
                  <a:cubicBezTo>
                    <a:pt x="2302" y="440"/>
                    <a:pt x="1874" y="1"/>
                    <a:pt x="13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4" name="Google Shape;1474;p33"/>
            <p:cNvSpPr/>
            <p:nvPr/>
          </p:nvSpPr>
          <p:spPr>
            <a:xfrm>
              <a:off x="5785237" y="37280"/>
              <a:ext cx="132083" cy="112416"/>
            </a:xfrm>
            <a:custGeom>
              <a:avLst/>
              <a:gdLst/>
              <a:ahLst/>
              <a:cxnLst/>
              <a:rect l="l" t="t" r="r" b="b"/>
              <a:pathLst>
                <a:path w="2303" h="1960" extrusionOk="0">
                  <a:moveTo>
                    <a:pt x="1319" y="0"/>
                  </a:moveTo>
                  <a:cubicBezTo>
                    <a:pt x="446" y="0"/>
                    <a:pt x="1" y="1058"/>
                    <a:pt x="632" y="1671"/>
                  </a:cubicBezTo>
                  <a:cubicBezTo>
                    <a:pt x="831" y="1870"/>
                    <a:pt x="1077" y="1959"/>
                    <a:pt x="1318" y="1959"/>
                  </a:cubicBezTo>
                  <a:cubicBezTo>
                    <a:pt x="1820" y="1959"/>
                    <a:pt x="2302" y="1573"/>
                    <a:pt x="2302" y="984"/>
                  </a:cubicBezTo>
                  <a:cubicBezTo>
                    <a:pt x="2302" y="446"/>
                    <a:pt x="1857" y="0"/>
                    <a:pt x="1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5" name="Google Shape;1475;p33"/>
            <p:cNvSpPr/>
            <p:nvPr/>
          </p:nvSpPr>
          <p:spPr>
            <a:xfrm>
              <a:off x="5953455" y="37280"/>
              <a:ext cx="132025" cy="112416"/>
            </a:xfrm>
            <a:custGeom>
              <a:avLst/>
              <a:gdLst/>
              <a:ahLst/>
              <a:cxnLst/>
              <a:rect l="l" t="t" r="r" b="b"/>
              <a:pathLst>
                <a:path w="2302" h="1960" extrusionOk="0">
                  <a:moveTo>
                    <a:pt x="1318" y="0"/>
                  </a:moveTo>
                  <a:cubicBezTo>
                    <a:pt x="446" y="0"/>
                    <a:pt x="0" y="1058"/>
                    <a:pt x="631" y="1671"/>
                  </a:cubicBezTo>
                  <a:cubicBezTo>
                    <a:pt x="830" y="1870"/>
                    <a:pt x="1076" y="1959"/>
                    <a:pt x="1318" y="1959"/>
                  </a:cubicBezTo>
                  <a:cubicBezTo>
                    <a:pt x="1820" y="1959"/>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6" name="Google Shape;1476;p33"/>
            <p:cNvSpPr/>
            <p:nvPr/>
          </p:nvSpPr>
          <p:spPr>
            <a:xfrm>
              <a:off x="6121615" y="37280"/>
              <a:ext cx="130993" cy="112416"/>
            </a:xfrm>
            <a:custGeom>
              <a:avLst/>
              <a:gdLst/>
              <a:ahLst/>
              <a:cxnLst/>
              <a:rect l="l" t="t" r="r" b="b"/>
              <a:pathLst>
                <a:path w="2284" h="1960" extrusionOk="0">
                  <a:moveTo>
                    <a:pt x="1300" y="0"/>
                  </a:moveTo>
                  <a:cubicBezTo>
                    <a:pt x="428" y="0"/>
                    <a:pt x="1" y="1058"/>
                    <a:pt x="613" y="1671"/>
                  </a:cubicBezTo>
                  <a:cubicBezTo>
                    <a:pt x="812" y="1870"/>
                    <a:pt x="1058" y="1959"/>
                    <a:pt x="1300" y="1959"/>
                  </a:cubicBezTo>
                  <a:cubicBezTo>
                    <a:pt x="1802" y="1959"/>
                    <a:pt x="2284" y="1573"/>
                    <a:pt x="2284" y="984"/>
                  </a:cubicBezTo>
                  <a:cubicBezTo>
                    <a:pt x="2284" y="446"/>
                    <a:pt x="1838" y="0"/>
                    <a:pt x="13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7" name="Google Shape;1477;p33"/>
            <p:cNvSpPr/>
            <p:nvPr/>
          </p:nvSpPr>
          <p:spPr>
            <a:xfrm>
              <a:off x="6289832" y="37280"/>
              <a:ext cx="130993" cy="112416"/>
            </a:xfrm>
            <a:custGeom>
              <a:avLst/>
              <a:gdLst/>
              <a:ahLst/>
              <a:cxnLst/>
              <a:rect l="l" t="t" r="r" b="b"/>
              <a:pathLst>
                <a:path w="2284" h="1960" extrusionOk="0">
                  <a:moveTo>
                    <a:pt x="1318" y="0"/>
                  </a:moveTo>
                  <a:cubicBezTo>
                    <a:pt x="446" y="0"/>
                    <a:pt x="0" y="1058"/>
                    <a:pt x="613" y="1671"/>
                  </a:cubicBezTo>
                  <a:cubicBezTo>
                    <a:pt x="818" y="1870"/>
                    <a:pt x="1066" y="1959"/>
                    <a:pt x="1307" y="1959"/>
                  </a:cubicBezTo>
                  <a:cubicBezTo>
                    <a:pt x="1810" y="1959"/>
                    <a:pt x="2283" y="1573"/>
                    <a:pt x="2283" y="984"/>
                  </a:cubicBezTo>
                  <a:cubicBezTo>
                    <a:pt x="2283" y="446"/>
                    <a:pt x="1857"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8" name="Google Shape;1478;p33"/>
            <p:cNvSpPr/>
            <p:nvPr/>
          </p:nvSpPr>
          <p:spPr>
            <a:xfrm>
              <a:off x="6458050" y="37280"/>
              <a:ext cx="130936" cy="112416"/>
            </a:xfrm>
            <a:custGeom>
              <a:avLst/>
              <a:gdLst/>
              <a:ahLst/>
              <a:cxnLst/>
              <a:rect l="l" t="t" r="r" b="b"/>
              <a:pathLst>
                <a:path w="2283" h="1960" extrusionOk="0">
                  <a:moveTo>
                    <a:pt x="1318" y="0"/>
                  </a:moveTo>
                  <a:cubicBezTo>
                    <a:pt x="445" y="0"/>
                    <a:pt x="0" y="1058"/>
                    <a:pt x="613" y="1671"/>
                  </a:cubicBezTo>
                  <a:cubicBezTo>
                    <a:pt x="811" y="1870"/>
                    <a:pt x="1057" y="1959"/>
                    <a:pt x="1299" y="1959"/>
                  </a:cubicBezTo>
                  <a:cubicBezTo>
                    <a:pt x="1801" y="1959"/>
                    <a:pt x="2283" y="1573"/>
                    <a:pt x="2283" y="984"/>
                  </a:cubicBezTo>
                  <a:cubicBezTo>
                    <a:pt x="2283"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9" name="Google Shape;1479;p33"/>
            <p:cNvSpPr/>
            <p:nvPr/>
          </p:nvSpPr>
          <p:spPr>
            <a:xfrm>
              <a:off x="6626210" y="37280"/>
              <a:ext cx="130993" cy="112416"/>
            </a:xfrm>
            <a:custGeom>
              <a:avLst/>
              <a:gdLst/>
              <a:ahLst/>
              <a:cxnLst/>
              <a:rect l="l" t="t" r="r" b="b"/>
              <a:pathLst>
                <a:path w="2284" h="1960" extrusionOk="0">
                  <a:moveTo>
                    <a:pt x="1300" y="0"/>
                  </a:moveTo>
                  <a:cubicBezTo>
                    <a:pt x="427" y="0"/>
                    <a:pt x="1" y="1058"/>
                    <a:pt x="613" y="1671"/>
                  </a:cubicBezTo>
                  <a:cubicBezTo>
                    <a:pt x="812" y="1870"/>
                    <a:pt x="1058" y="1959"/>
                    <a:pt x="1299" y="1959"/>
                  </a:cubicBezTo>
                  <a:cubicBezTo>
                    <a:pt x="1801" y="1959"/>
                    <a:pt x="2284" y="1573"/>
                    <a:pt x="2284" y="984"/>
                  </a:cubicBezTo>
                  <a:cubicBezTo>
                    <a:pt x="2284" y="446"/>
                    <a:pt x="1857" y="0"/>
                    <a:pt x="13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0" name="Google Shape;1480;p33"/>
            <p:cNvSpPr/>
            <p:nvPr/>
          </p:nvSpPr>
          <p:spPr>
            <a:xfrm>
              <a:off x="6794427" y="37280"/>
              <a:ext cx="130993" cy="112416"/>
            </a:xfrm>
            <a:custGeom>
              <a:avLst/>
              <a:gdLst/>
              <a:ahLst/>
              <a:cxnLst/>
              <a:rect l="l" t="t" r="r" b="b"/>
              <a:pathLst>
                <a:path w="2284" h="1960" extrusionOk="0">
                  <a:moveTo>
                    <a:pt x="1299" y="0"/>
                  </a:moveTo>
                  <a:cubicBezTo>
                    <a:pt x="427" y="0"/>
                    <a:pt x="0" y="1058"/>
                    <a:pt x="613" y="1671"/>
                  </a:cubicBezTo>
                  <a:cubicBezTo>
                    <a:pt x="812" y="1870"/>
                    <a:pt x="1057" y="1959"/>
                    <a:pt x="1299" y="1959"/>
                  </a:cubicBezTo>
                  <a:cubicBezTo>
                    <a:pt x="1801" y="1959"/>
                    <a:pt x="2283" y="1573"/>
                    <a:pt x="2283" y="984"/>
                  </a:cubicBezTo>
                  <a:cubicBezTo>
                    <a:pt x="2283" y="446"/>
                    <a:pt x="1838" y="0"/>
                    <a:pt x="1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1" name="Google Shape;1481;p33"/>
            <p:cNvSpPr/>
            <p:nvPr/>
          </p:nvSpPr>
          <p:spPr>
            <a:xfrm>
              <a:off x="6962874" y="37280"/>
              <a:ext cx="130706" cy="112072"/>
            </a:xfrm>
            <a:custGeom>
              <a:avLst/>
              <a:gdLst/>
              <a:ahLst/>
              <a:cxnLst/>
              <a:rect l="l" t="t" r="r" b="b"/>
              <a:pathLst>
                <a:path w="2279" h="1954" extrusionOk="0">
                  <a:moveTo>
                    <a:pt x="1291" y="0"/>
                  </a:moveTo>
                  <a:cubicBezTo>
                    <a:pt x="433" y="0"/>
                    <a:pt x="1" y="1045"/>
                    <a:pt x="608" y="1652"/>
                  </a:cubicBezTo>
                  <a:cubicBezTo>
                    <a:pt x="804" y="1860"/>
                    <a:pt x="1050" y="1953"/>
                    <a:pt x="1293" y="1953"/>
                  </a:cubicBezTo>
                  <a:cubicBezTo>
                    <a:pt x="1787" y="1953"/>
                    <a:pt x="2266" y="1569"/>
                    <a:pt x="2279" y="984"/>
                  </a:cubicBezTo>
                  <a:cubicBezTo>
                    <a:pt x="2279" y="446"/>
                    <a:pt x="1852" y="0"/>
                    <a:pt x="1313" y="0"/>
                  </a:cubicBezTo>
                  <a:cubicBezTo>
                    <a:pt x="1306" y="0"/>
                    <a:pt x="1298" y="0"/>
                    <a:pt x="12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2" name="Google Shape;1482;p33"/>
            <p:cNvSpPr/>
            <p:nvPr/>
          </p:nvSpPr>
          <p:spPr>
            <a:xfrm>
              <a:off x="7130805" y="37223"/>
              <a:ext cx="130993" cy="112129"/>
            </a:xfrm>
            <a:custGeom>
              <a:avLst/>
              <a:gdLst/>
              <a:ahLst/>
              <a:cxnLst/>
              <a:rect l="l" t="t" r="r" b="b"/>
              <a:pathLst>
                <a:path w="2284" h="1955" extrusionOk="0">
                  <a:moveTo>
                    <a:pt x="1332" y="1"/>
                  </a:moveTo>
                  <a:cubicBezTo>
                    <a:pt x="1321" y="1"/>
                    <a:pt x="1310" y="1"/>
                    <a:pt x="1299" y="1"/>
                  </a:cubicBezTo>
                  <a:cubicBezTo>
                    <a:pt x="427" y="1"/>
                    <a:pt x="0" y="1041"/>
                    <a:pt x="613" y="1653"/>
                  </a:cubicBezTo>
                  <a:cubicBezTo>
                    <a:pt x="815" y="1861"/>
                    <a:pt x="1063" y="1954"/>
                    <a:pt x="1306" y="1954"/>
                  </a:cubicBezTo>
                  <a:cubicBezTo>
                    <a:pt x="1800" y="1954"/>
                    <a:pt x="2271" y="1570"/>
                    <a:pt x="2283" y="985"/>
                  </a:cubicBezTo>
                  <a:cubicBezTo>
                    <a:pt x="2283" y="440"/>
                    <a:pt x="1855" y="1"/>
                    <a:pt x="13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3" name="Google Shape;1483;p33"/>
            <p:cNvSpPr/>
            <p:nvPr/>
          </p:nvSpPr>
          <p:spPr>
            <a:xfrm>
              <a:off x="7297933" y="37280"/>
              <a:ext cx="132025" cy="112875"/>
            </a:xfrm>
            <a:custGeom>
              <a:avLst/>
              <a:gdLst/>
              <a:ahLst/>
              <a:cxnLst/>
              <a:rect l="l" t="t" r="r" b="b"/>
              <a:pathLst>
                <a:path w="2302" h="1968" extrusionOk="0">
                  <a:moveTo>
                    <a:pt x="1318" y="0"/>
                  </a:moveTo>
                  <a:cubicBezTo>
                    <a:pt x="446" y="0"/>
                    <a:pt x="0" y="1058"/>
                    <a:pt x="613" y="1671"/>
                  </a:cubicBezTo>
                  <a:cubicBezTo>
                    <a:pt x="818" y="1876"/>
                    <a:pt x="1068" y="1967"/>
                    <a:pt x="1312"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4" name="Google Shape;1484;p33"/>
            <p:cNvSpPr/>
            <p:nvPr/>
          </p:nvSpPr>
          <p:spPr>
            <a:xfrm>
              <a:off x="7466093" y="37280"/>
              <a:ext cx="132083" cy="112875"/>
            </a:xfrm>
            <a:custGeom>
              <a:avLst/>
              <a:gdLst/>
              <a:ahLst/>
              <a:cxnLst/>
              <a:rect l="l" t="t" r="r" b="b"/>
              <a:pathLst>
                <a:path w="2303" h="1968" extrusionOk="0">
                  <a:moveTo>
                    <a:pt x="1319" y="0"/>
                  </a:moveTo>
                  <a:cubicBezTo>
                    <a:pt x="446" y="0"/>
                    <a:pt x="1" y="1058"/>
                    <a:pt x="613" y="1671"/>
                  </a:cubicBezTo>
                  <a:cubicBezTo>
                    <a:pt x="818" y="1876"/>
                    <a:pt x="1068" y="1967"/>
                    <a:pt x="1313" y="1967"/>
                  </a:cubicBezTo>
                  <a:cubicBezTo>
                    <a:pt x="1820" y="1967"/>
                    <a:pt x="2302" y="1573"/>
                    <a:pt x="2302" y="984"/>
                  </a:cubicBezTo>
                  <a:cubicBezTo>
                    <a:pt x="2302" y="446"/>
                    <a:pt x="1857" y="0"/>
                    <a:pt x="1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5" name="Google Shape;1485;p33"/>
            <p:cNvSpPr/>
            <p:nvPr/>
          </p:nvSpPr>
          <p:spPr>
            <a:xfrm>
              <a:off x="7634310" y="37280"/>
              <a:ext cx="130993" cy="112875"/>
            </a:xfrm>
            <a:custGeom>
              <a:avLst/>
              <a:gdLst/>
              <a:ahLst/>
              <a:cxnLst/>
              <a:rect l="l" t="t" r="r" b="b"/>
              <a:pathLst>
                <a:path w="2284" h="1968" extrusionOk="0">
                  <a:moveTo>
                    <a:pt x="1318" y="0"/>
                  </a:moveTo>
                  <a:cubicBezTo>
                    <a:pt x="427" y="0"/>
                    <a:pt x="0" y="1058"/>
                    <a:pt x="613" y="1671"/>
                  </a:cubicBezTo>
                  <a:cubicBezTo>
                    <a:pt x="812" y="1876"/>
                    <a:pt x="1058" y="1967"/>
                    <a:pt x="1299" y="1967"/>
                  </a:cubicBezTo>
                  <a:cubicBezTo>
                    <a:pt x="1801" y="1967"/>
                    <a:pt x="2283" y="1573"/>
                    <a:pt x="2283" y="984"/>
                  </a:cubicBezTo>
                  <a:cubicBezTo>
                    <a:pt x="2283"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6" name="Google Shape;1486;p33"/>
            <p:cNvSpPr/>
            <p:nvPr/>
          </p:nvSpPr>
          <p:spPr>
            <a:xfrm>
              <a:off x="7802470" y="37280"/>
              <a:ext cx="130993" cy="112875"/>
            </a:xfrm>
            <a:custGeom>
              <a:avLst/>
              <a:gdLst/>
              <a:ahLst/>
              <a:cxnLst/>
              <a:rect l="l" t="t" r="r" b="b"/>
              <a:pathLst>
                <a:path w="2284" h="1968" extrusionOk="0">
                  <a:moveTo>
                    <a:pt x="1300" y="0"/>
                  </a:moveTo>
                  <a:cubicBezTo>
                    <a:pt x="428" y="0"/>
                    <a:pt x="1" y="1058"/>
                    <a:pt x="613" y="1671"/>
                  </a:cubicBezTo>
                  <a:cubicBezTo>
                    <a:pt x="812" y="1876"/>
                    <a:pt x="1059" y="1967"/>
                    <a:pt x="1300" y="1967"/>
                  </a:cubicBezTo>
                  <a:cubicBezTo>
                    <a:pt x="1802" y="1967"/>
                    <a:pt x="2284" y="1573"/>
                    <a:pt x="2284" y="984"/>
                  </a:cubicBezTo>
                  <a:cubicBezTo>
                    <a:pt x="2284" y="446"/>
                    <a:pt x="1857" y="0"/>
                    <a:pt x="13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7" name="Google Shape;1487;p33"/>
            <p:cNvSpPr/>
            <p:nvPr/>
          </p:nvSpPr>
          <p:spPr>
            <a:xfrm>
              <a:off x="7970688" y="37280"/>
              <a:ext cx="132025" cy="112875"/>
            </a:xfrm>
            <a:custGeom>
              <a:avLst/>
              <a:gdLst/>
              <a:ahLst/>
              <a:cxnLst/>
              <a:rect l="l" t="t" r="r" b="b"/>
              <a:pathLst>
                <a:path w="2302" h="1968" extrusionOk="0">
                  <a:moveTo>
                    <a:pt x="1318" y="0"/>
                  </a:moveTo>
                  <a:cubicBezTo>
                    <a:pt x="446" y="0"/>
                    <a:pt x="0" y="1058"/>
                    <a:pt x="613" y="1671"/>
                  </a:cubicBezTo>
                  <a:cubicBezTo>
                    <a:pt x="818" y="1876"/>
                    <a:pt x="1068" y="1967"/>
                    <a:pt x="1312"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8" name="Google Shape;1488;p33"/>
            <p:cNvSpPr/>
            <p:nvPr/>
          </p:nvSpPr>
          <p:spPr>
            <a:xfrm>
              <a:off x="8137816" y="37280"/>
              <a:ext cx="132025" cy="112875"/>
            </a:xfrm>
            <a:custGeom>
              <a:avLst/>
              <a:gdLst/>
              <a:ahLst/>
              <a:cxnLst/>
              <a:rect l="l" t="t" r="r" b="b"/>
              <a:pathLst>
                <a:path w="2302" h="1968" extrusionOk="0">
                  <a:moveTo>
                    <a:pt x="1318" y="0"/>
                  </a:moveTo>
                  <a:cubicBezTo>
                    <a:pt x="446" y="0"/>
                    <a:pt x="0" y="1058"/>
                    <a:pt x="631" y="1671"/>
                  </a:cubicBezTo>
                  <a:cubicBezTo>
                    <a:pt x="831" y="1876"/>
                    <a:pt x="1077" y="1967"/>
                    <a:pt x="1318"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9" name="Google Shape;1489;p33"/>
            <p:cNvSpPr/>
            <p:nvPr/>
          </p:nvSpPr>
          <p:spPr>
            <a:xfrm>
              <a:off x="8305976" y="37223"/>
              <a:ext cx="132083" cy="112473"/>
            </a:xfrm>
            <a:custGeom>
              <a:avLst/>
              <a:gdLst/>
              <a:ahLst/>
              <a:cxnLst/>
              <a:rect l="l" t="t" r="r" b="b"/>
              <a:pathLst>
                <a:path w="2303" h="1961" extrusionOk="0">
                  <a:moveTo>
                    <a:pt x="1351" y="1"/>
                  </a:moveTo>
                  <a:cubicBezTo>
                    <a:pt x="1340" y="1"/>
                    <a:pt x="1330" y="1"/>
                    <a:pt x="1319" y="1"/>
                  </a:cubicBezTo>
                  <a:cubicBezTo>
                    <a:pt x="446" y="1"/>
                    <a:pt x="1" y="1041"/>
                    <a:pt x="613" y="1672"/>
                  </a:cubicBezTo>
                  <a:cubicBezTo>
                    <a:pt x="818" y="1871"/>
                    <a:pt x="1068" y="1960"/>
                    <a:pt x="1313" y="1960"/>
                  </a:cubicBezTo>
                  <a:cubicBezTo>
                    <a:pt x="1820" y="1960"/>
                    <a:pt x="2302" y="1574"/>
                    <a:pt x="2302" y="985"/>
                  </a:cubicBezTo>
                  <a:cubicBezTo>
                    <a:pt x="2302" y="440"/>
                    <a:pt x="1875"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0" name="Google Shape;1490;p33"/>
            <p:cNvSpPr/>
            <p:nvPr/>
          </p:nvSpPr>
          <p:spPr>
            <a:xfrm>
              <a:off x="8474193" y="37280"/>
              <a:ext cx="132083" cy="112875"/>
            </a:xfrm>
            <a:custGeom>
              <a:avLst/>
              <a:gdLst/>
              <a:ahLst/>
              <a:cxnLst/>
              <a:rect l="l" t="t" r="r" b="b"/>
              <a:pathLst>
                <a:path w="2303" h="1968" extrusionOk="0">
                  <a:moveTo>
                    <a:pt x="1318" y="0"/>
                  </a:moveTo>
                  <a:cubicBezTo>
                    <a:pt x="446" y="0"/>
                    <a:pt x="1" y="1058"/>
                    <a:pt x="632" y="1671"/>
                  </a:cubicBezTo>
                  <a:cubicBezTo>
                    <a:pt x="831" y="1876"/>
                    <a:pt x="1077" y="1967"/>
                    <a:pt x="1318" y="1967"/>
                  </a:cubicBezTo>
                  <a:cubicBezTo>
                    <a:pt x="1820" y="1967"/>
                    <a:pt x="2302" y="1573"/>
                    <a:pt x="2302" y="984"/>
                  </a:cubicBezTo>
                  <a:cubicBezTo>
                    <a:pt x="2302" y="446"/>
                    <a:pt x="1857"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1" name="Google Shape;1491;p33"/>
            <p:cNvSpPr/>
            <p:nvPr/>
          </p:nvSpPr>
          <p:spPr>
            <a:xfrm>
              <a:off x="8642411" y="37280"/>
              <a:ext cx="132025" cy="112875"/>
            </a:xfrm>
            <a:custGeom>
              <a:avLst/>
              <a:gdLst/>
              <a:ahLst/>
              <a:cxnLst/>
              <a:rect l="l" t="t" r="r" b="b"/>
              <a:pathLst>
                <a:path w="2302" h="1968" extrusionOk="0">
                  <a:moveTo>
                    <a:pt x="1318" y="0"/>
                  </a:moveTo>
                  <a:cubicBezTo>
                    <a:pt x="446" y="0"/>
                    <a:pt x="0" y="1058"/>
                    <a:pt x="613" y="1671"/>
                  </a:cubicBezTo>
                  <a:cubicBezTo>
                    <a:pt x="818" y="1876"/>
                    <a:pt x="1068" y="1967"/>
                    <a:pt x="1312"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2" name="Google Shape;1492;p33"/>
            <p:cNvSpPr/>
            <p:nvPr/>
          </p:nvSpPr>
          <p:spPr>
            <a:xfrm>
              <a:off x="8810571" y="37280"/>
              <a:ext cx="132083" cy="112875"/>
            </a:xfrm>
            <a:custGeom>
              <a:avLst/>
              <a:gdLst/>
              <a:ahLst/>
              <a:cxnLst/>
              <a:rect l="l" t="t" r="r" b="b"/>
              <a:pathLst>
                <a:path w="2303" h="1968" extrusionOk="0">
                  <a:moveTo>
                    <a:pt x="1318" y="0"/>
                  </a:moveTo>
                  <a:cubicBezTo>
                    <a:pt x="428" y="0"/>
                    <a:pt x="1" y="1058"/>
                    <a:pt x="613" y="1671"/>
                  </a:cubicBezTo>
                  <a:cubicBezTo>
                    <a:pt x="818" y="1876"/>
                    <a:pt x="1068" y="1967"/>
                    <a:pt x="1313" y="1967"/>
                  </a:cubicBezTo>
                  <a:cubicBezTo>
                    <a:pt x="1820" y="1967"/>
                    <a:pt x="2302" y="1573"/>
                    <a:pt x="2302" y="984"/>
                  </a:cubicBezTo>
                  <a:cubicBezTo>
                    <a:pt x="2284" y="446"/>
                    <a:pt x="1857"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3" name="Google Shape;1493;p33"/>
            <p:cNvSpPr/>
            <p:nvPr/>
          </p:nvSpPr>
          <p:spPr>
            <a:xfrm>
              <a:off x="8978788" y="37280"/>
              <a:ext cx="130993" cy="112416"/>
            </a:xfrm>
            <a:custGeom>
              <a:avLst/>
              <a:gdLst/>
              <a:ahLst/>
              <a:cxnLst/>
              <a:rect l="l" t="t" r="r" b="b"/>
              <a:pathLst>
                <a:path w="2284" h="1960" extrusionOk="0">
                  <a:moveTo>
                    <a:pt x="1318" y="0"/>
                  </a:moveTo>
                  <a:cubicBezTo>
                    <a:pt x="446" y="0"/>
                    <a:pt x="0" y="1058"/>
                    <a:pt x="613" y="1671"/>
                  </a:cubicBezTo>
                  <a:cubicBezTo>
                    <a:pt x="812" y="1870"/>
                    <a:pt x="1058" y="1959"/>
                    <a:pt x="1299" y="1959"/>
                  </a:cubicBezTo>
                  <a:cubicBezTo>
                    <a:pt x="1801" y="1959"/>
                    <a:pt x="2283" y="1573"/>
                    <a:pt x="2283" y="984"/>
                  </a:cubicBezTo>
                  <a:cubicBezTo>
                    <a:pt x="2283"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4" name="Google Shape;1494;p33"/>
            <p:cNvSpPr/>
            <p:nvPr/>
          </p:nvSpPr>
          <p:spPr>
            <a:xfrm rot="5400000" flipH="1">
              <a:off x="4562299" y="-3839249"/>
              <a:ext cx="27600" cy="9152246"/>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495" name="Google Shape;1495;p33"/>
            <p:cNvSpPr/>
            <p:nvPr/>
          </p:nvSpPr>
          <p:spPr>
            <a:xfrm rot="5400000" flipH="1">
              <a:off x="4562299" y="-3889899"/>
              <a:ext cx="27600" cy="9152246"/>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1496" name="Google Shape;1496;p33"/>
          <p:cNvGrpSpPr/>
          <p:nvPr/>
        </p:nvGrpSpPr>
        <p:grpSpPr>
          <a:xfrm>
            <a:off x="239484" y="1448821"/>
            <a:ext cx="5114483" cy="78250"/>
            <a:chOff x="3426200" y="4516600"/>
            <a:chExt cx="5717700" cy="78250"/>
          </a:xfrm>
        </p:grpSpPr>
        <p:sp>
          <p:nvSpPr>
            <p:cNvPr id="1497" name="Google Shape;1497;p33"/>
            <p:cNvSpPr/>
            <p:nvPr/>
          </p:nvSpPr>
          <p:spPr>
            <a:xfrm rot="-5400000">
              <a:off x="6271250" y="1722200"/>
              <a:ext cx="27600" cy="5717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498" name="Google Shape;1498;p33"/>
            <p:cNvSpPr/>
            <p:nvPr/>
          </p:nvSpPr>
          <p:spPr>
            <a:xfrm rot="-5400000">
              <a:off x="6271250" y="1671550"/>
              <a:ext cx="27600" cy="57177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1499" name="Google Shape;1499;p33"/>
          <p:cNvSpPr txBox="1"/>
          <p:nvPr/>
        </p:nvSpPr>
        <p:spPr>
          <a:xfrm>
            <a:off x="318150" y="1527075"/>
            <a:ext cx="5114400" cy="2633700"/>
          </a:xfrm>
          <a:prstGeom prst="rect">
            <a:avLst/>
          </a:prstGeom>
          <a:noFill/>
          <a:ln>
            <a:noFill/>
          </a:ln>
        </p:spPr>
        <p:txBody>
          <a:bodyPr spcFirstLastPara="1" wrap="square" lIns="91425" tIns="91425" rIns="91425" bIns="91425" anchor="t" anchorCtr="0">
            <a:noAutofit/>
          </a:bodyPr>
          <a:lstStyle/>
          <a:p>
            <a:pPr marL="0" lvl="0" indent="457200" algn="l" rtl="0">
              <a:lnSpc>
                <a:spcPct val="200000"/>
              </a:lnSpc>
              <a:spcBef>
                <a:spcPts val="1200"/>
              </a:spcBef>
              <a:spcAft>
                <a:spcPts val="0"/>
              </a:spcAft>
              <a:buNone/>
            </a:pPr>
            <a:r>
              <a:rPr lang="en-GB" sz="1200">
                <a:solidFill>
                  <a:schemeClr val="accent6"/>
                </a:solidFill>
                <a:latin typeface="Times New Roman" panose="02020603050405020304"/>
                <a:ea typeface="Times New Roman" panose="02020603050405020304"/>
                <a:cs typeface="Times New Roman" panose="02020603050405020304"/>
                <a:sym typeface="Times New Roman" panose="02020603050405020304"/>
              </a:rPr>
              <a:t>One example of Human rights challenges is discrimination by race and skin tone. Discrimination affects individuals ability to go far in life as their opportunities can be limited.</a:t>
            </a:r>
            <a:endParaRPr sz="1200">
              <a:solidFill>
                <a:schemeClr val="accent6"/>
              </a:solidFill>
              <a:latin typeface="Times New Roman" panose="02020603050405020304"/>
              <a:ea typeface="Times New Roman" panose="02020603050405020304"/>
              <a:cs typeface="Times New Roman" panose="02020603050405020304"/>
              <a:sym typeface="Times New Roman" panose="02020603050405020304"/>
            </a:endParaRPr>
          </a:p>
          <a:p>
            <a:pPr marL="0" lvl="0" indent="457200" algn="l" rtl="0">
              <a:lnSpc>
                <a:spcPct val="200000"/>
              </a:lnSpc>
              <a:spcBef>
                <a:spcPts val="1200"/>
              </a:spcBef>
              <a:spcAft>
                <a:spcPts val="0"/>
              </a:spcAft>
              <a:buNone/>
            </a:pPr>
            <a:r>
              <a:rPr lang="en-GB" sz="1200">
                <a:solidFill>
                  <a:schemeClr val="accent6"/>
                </a:solidFill>
                <a:latin typeface="Times New Roman" panose="02020603050405020304"/>
                <a:ea typeface="Times New Roman" panose="02020603050405020304"/>
                <a:cs typeface="Times New Roman" panose="02020603050405020304"/>
                <a:sym typeface="Times New Roman" panose="02020603050405020304"/>
              </a:rPr>
              <a:t>For example, dark skinned African Americans mayu time getting in landing a job interview than light skinned African Americans. </a:t>
            </a:r>
            <a:r>
              <a:rPr lang="en-GB" sz="1200">
                <a:solidFill>
                  <a:schemeClr val="accent6"/>
                </a:solidFill>
                <a:latin typeface="Times New Roman" panose="02020603050405020304"/>
                <a:ea typeface="Times New Roman" panose="02020603050405020304"/>
                <a:cs typeface="Times New Roman" panose="02020603050405020304"/>
                <a:sym typeface="Times New Roman" panose="02020603050405020304"/>
              </a:rPr>
              <a:t>Initially</a:t>
            </a:r>
            <a:r>
              <a:rPr lang="en-GB" sz="1200">
                <a:solidFill>
                  <a:schemeClr val="accent6"/>
                </a:solidFill>
                <a:latin typeface="Times New Roman" panose="02020603050405020304"/>
                <a:ea typeface="Times New Roman" panose="02020603050405020304"/>
                <a:cs typeface="Times New Roman" panose="02020603050405020304"/>
                <a:sym typeface="Times New Roman" panose="02020603050405020304"/>
              </a:rPr>
              <a:t>, </a:t>
            </a:r>
            <a:r>
              <a:rPr lang="en-GB" sz="1200">
                <a:solidFill>
                  <a:schemeClr val="accent6"/>
                </a:solidFill>
                <a:latin typeface="Times New Roman" panose="02020603050405020304"/>
                <a:ea typeface="Times New Roman" panose="02020603050405020304"/>
                <a:cs typeface="Times New Roman" panose="02020603050405020304"/>
                <a:sym typeface="Times New Roman" panose="02020603050405020304"/>
              </a:rPr>
              <a:t>both</a:t>
            </a:r>
            <a:r>
              <a:rPr lang="en-GB" sz="1200">
                <a:solidFill>
                  <a:schemeClr val="accent6"/>
                </a:solidFill>
                <a:latin typeface="Times New Roman" panose="02020603050405020304"/>
                <a:ea typeface="Times New Roman" panose="02020603050405020304"/>
                <a:cs typeface="Times New Roman" panose="02020603050405020304"/>
                <a:sym typeface="Times New Roman" panose="02020603050405020304"/>
              </a:rPr>
              <a:t> groups may have been last picks </a:t>
            </a:r>
            <a:r>
              <a:rPr lang="en-GB" sz="1200">
                <a:solidFill>
                  <a:schemeClr val="accent6"/>
                </a:solidFill>
                <a:latin typeface="Times New Roman" panose="02020603050405020304"/>
                <a:ea typeface="Times New Roman" panose="02020603050405020304"/>
                <a:cs typeface="Times New Roman" panose="02020603050405020304"/>
                <a:sym typeface="Times New Roman" panose="02020603050405020304"/>
              </a:rPr>
              <a:t>because</a:t>
            </a:r>
            <a:r>
              <a:rPr lang="en-GB" sz="1200">
                <a:solidFill>
                  <a:schemeClr val="accent6"/>
                </a:solidFill>
                <a:latin typeface="Times New Roman" panose="02020603050405020304"/>
                <a:ea typeface="Times New Roman" panose="02020603050405020304"/>
                <a:cs typeface="Times New Roman" panose="02020603050405020304"/>
                <a:sym typeface="Times New Roman" panose="02020603050405020304"/>
              </a:rPr>
              <a:t> of their African descent but the discrimination now </a:t>
            </a:r>
            <a:r>
              <a:rPr lang="en-GB" sz="1200">
                <a:solidFill>
                  <a:schemeClr val="accent6"/>
                </a:solidFill>
                <a:latin typeface="Times New Roman" panose="02020603050405020304"/>
                <a:ea typeface="Times New Roman" panose="02020603050405020304"/>
                <a:cs typeface="Times New Roman" panose="02020603050405020304"/>
                <a:sym typeface="Times New Roman" panose="02020603050405020304"/>
              </a:rPr>
              <a:t>transforms</a:t>
            </a:r>
            <a:r>
              <a:rPr lang="en-GB" sz="1200">
                <a:solidFill>
                  <a:schemeClr val="accent6"/>
                </a:solidFill>
                <a:latin typeface="Times New Roman" panose="02020603050405020304"/>
                <a:ea typeface="Times New Roman" panose="02020603050405020304"/>
                <a:cs typeface="Times New Roman" panose="02020603050405020304"/>
                <a:sym typeface="Times New Roman" panose="02020603050405020304"/>
              </a:rPr>
              <a:t> from racism to </a:t>
            </a:r>
            <a:r>
              <a:rPr lang="en-GB" sz="1200">
                <a:solidFill>
                  <a:schemeClr val="accent6"/>
                </a:solidFill>
                <a:latin typeface="Times New Roman" panose="02020603050405020304"/>
                <a:ea typeface="Times New Roman" panose="02020603050405020304"/>
                <a:cs typeface="Times New Roman" panose="02020603050405020304"/>
                <a:sym typeface="Times New Roman" panose="02020603050405020304"/>
              </a:rPr>
              <a:t>colorism</a:t>
            </a:r>
            <a:r>
              <a:rPr lang="en-GB" sz="1200">
                <a:solidFill>
                  <a:schemeClr val="accent6"/>
                </a:solidFill>
                <a:latin typeface="Times New Roman" panose="02020603050405020304"/>
                <a:ea typeface="Times New Roman" panose="02020603050405020304"/>
                <a:cs typeface="Times New Roman" panose="02020603050405020304"/>
                <a:sym typeface="Times New Roman" panose="02020603050405020304"/>
              </a:rPr>
              <a:t>, where </a:t>
            </a:r>
            <a:r>
              <a:rPr lang="en-GB" sz="1200">
                <a:solidFill>
                  <a:schemeClr val="accent6"/>
                </a:solidFill>
                <a:latin typeface="Times New Roman" panose="02020603050405020304"/>
                <a:ea typeface="Times New Roman" panose="02020603050405020304"/>
                <a:cs typeface="Times New Roman" panose="02020603050405020304"/>
                <a:sym typeface="Times New Roman" panose="02020603050405020304"/>
              </a:rPr>
              <a:t>fairer</a:t>
            </a:r>
            <a:r>
              <a:rPr lang="en-GB" sz="1200">
                <a:solidFill>
                  <a:schemeClr val="accent6"/>
                </a:solidFill>
                <a:latin typeface="Times New Roman" panose="02020603050405020304"/>
                <a:ea typeface="Times New Roman" panose="02020603050405020304"/>
                <a:cs typeface="Times New Roman" panose="02020603050405020304"/>
                <a:sym typeface="Times New Roman" panose="02020603050405020304"/>
              </a:rPr>
              <a:t> skinned tones are mainly </a:t>
            </a:r>
            <a:r>
              <a:rPr lang="en-GB" sz="1200">
                <a:solidFill>
                  <a:schemeClr val="accent6"/>
                </a:solidFill>
                <a:latin typeface="Times New Roman" panose="02020603050405020304"/>
                <a:ea typeface="Times New Roman" panose="02020603050405020304"/>
                <a:cs typeface="Times New Roman" panose="02020603050405020304"/>
                <a:sym typeface="Times New Roman" panose="02020603050405020304"/>
              </a:rPr>
              <a:t>favored</a:t>
            </a:r>
            <a:r>
              <a:rPr lang="en-GB" sz="1200">
                <a:solidFill>
                  <a:schemeClr val="accent6"/>
                </a:solidFill>
                <a:latin typeface="Times New Roman" panose="02020603050405020304"/>
                <a:ea typeface="Times New Roman" panose="02020603050405020304"/>
                <a:cs typeface="Times New Roman" panose="02020603050405020304"/>
                <a:sym typeface="Times New Roman" panose="02020603050405020304"/>
              </a:rPr>
              <a:t>.</a:t>
            </a:r>
            <a:endParaRPr sz="6000">
              <a:solidFill>
                <a:schemeClr val="dk1"/>
              </a:solidFill>
              <a:latin typeface="Anek Bangla SemiBold"/>
              <a:ea typeface="Anek Bangla SemiBold"/>
              <a:cs typeface="Anek Bangla SemiBold"/>
              <a:sym typeface="Anek Bangla SemiBold"/>
            </a:endParaRPr>
          </a:p>
          <a:p>
            <a:pPr marL="0" lvl="0" indent="0" algn="l" rtl="0">
              <a:spcBef>
                <a:spcPts val="1200"/>
              </a:spcBef>
              <a:spcAft>
                <a:spcPts val="0"/>
              </a:spcAft>
              <a:buNone/>
            </a:pPr>
            <a:r>
              <a:rPr lang="en-GB" sz="1200">
                <a:solidFill>
                  <a:schemeClr val="dk1"/>
                </a:solidFill>
                <a:latin typeface="Albert Sans"/>
                <a:ea typeface="Albert Sans"/>
                <a:cs typeface="Albert Sans"/>
                <a:sym typeface="Albert Sans"/>
              </a:rPr>
              <a:t>	</a:t>
            </a:r>
            <a:endParaRPr sz="1200">
              <a:solidFill>
                <a:schemeClr val="dk1"/>
              </a:solidFill>
              <a:latin typeface="Albert Sans"/>
              <a:ea typeface="Albert Sans"/>
              <a:cs typeface="Albert Sans"/>
              <a:sym typeface="Albert Sans"/>
            </a:endParaRPr>
          </a:p>
        </p:txBody>
      </p:sp>
      <p:sp>
        <p:nvSpPr>
          <p:cNvPr id="1500" name="Google Shape;1500;p33"/>
          <p:cNvSpPr txBox="1"/>
          <p:nvPr/>
        </p:nvSpPr>
        <p:spPr>
          <a:xfrm>
            <a:off x="87125" y="570075"/>
            <a:ext cx="5703900" cy="95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700">
                <a:solidFill>
                  <a:schemeClr val="dk1"/>
                </a:solidFill>
                <a:latin typeface="Albert Sans Black"/>
                <a:ea typeface="Albert Sans Black"/>
                <a:cs typeface="Albert Sans Black"/>
                <a:sym typeface="Albert Sans Black"/>
              </a:rPr>
              <a:t>Human Rights Challenges: Colorism &amp; Racism</a:t>
            </a:r>
            <a:endParaRPr sz="2700">
              <a:solidFill>
                <a:schemeClr val="dk1"/>
              </a:solidFill>
              <a:latin typeface="Albert Sans Black"/>
              <a:ea typeface="Albert Sans Black"/>
              <a:cs typeface="Albert Sans Black"/>
              <a:sym typeface="Albert Sans Black"/>
            </a:endParaRPr>
          </a:p>
        </p:txBody>
      </p:sp>
      <p:sp>
        <p:nvSpPr>
          <p:cNvPr id="1501" name="Google Shape;1501;p33"/>
          <p:cNvSpPr txBox="1"/>
          <p:nvPr/>
        </p:nvSpPr>
        <p:spPr>
          <a:xfrm>
            <a:off x="8057975" y="1002638"/>
            <a:ext cx="1039200" cy="33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latin typeface="Albert Sans"/>
              <a:ea typeface="Albert Sans"/>
              <a:cs typeface="Albert Sans"/>
              <a:sym typeface="Albert Sans"/>
            </a:endParaRPr>
          </a:p>
        </p:txBody>
      </p:sp>
      <p:pic>
        <p:nvPicPr>
          <p:cNvPr id="1502" name="Google Shape;1502;p33"/>
          <p:cNvPicPr preferRelativeResize="0"/>
          <p:nvPr/>
        </p:nvPicPr>
        <p:blipFill>
          <a:blip r:embed="rId1"/>
          <a:stretch>
            <a:fillRect/>
          </a:stretch>
        </p:blipFill>
        <p:spPr>
          <a:xfrm>
            <a:off x="5791025" y="750650"/>
            <a:ext cx="3306148" cy="247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506" name="Shape 1506"/>
        <p:cNvGrpSpPr/>
        <p:nvPr/>
      </p:nvGrpSpPr>
      <p:grpSpPr>
        <a:xfrm>
          <a:off x="0" y="0"/>
          <a:ext cx="0" cy="0"/>
          <a:chOff x="0" y="0"/>
          <a:chExt cx="0" cy="0"/>
        </a:xfrm>
      </p:grpSpPr>
      <p:grpSp>
        <p:nvGrpSpPr>
          <p:cNvPr id="1507" name="Google Shape;1507;p34"/>
          <p:cNvGrpSpPr/>
          <p:nvPr/>
        </p:nvGrpSpPr>
        <p:grpSpPr>
          <a:xfrm>
            <a:off x="441075" y="-12"/>
            <a:ext cx="9152222" cy="750674"/>
            <a:chOff x="0" y="0"/>
            <a:chExt cx="9152222" cy="750674"/>
          </a:xfrm>
        </p:grpSpPr>
        <p:sp>
          <p:nvSpPr>
            <p:cNvPr id="1508" name="Google Shape;1508;p34"/>
            <p:cNvSpPr/>
            <p:nvPr/>
          </p:nvSpPr>
          <p:spPr>
            <a:xfrm>
              <a:off x="0" y="186287"/>
              <a:ext cx="4573017" cy="372693"/>
            </a:xfrm>
            <a:custGeom>
              <a:avLst/>
              <a:gdLst/>
              <a:ahLst/>
              <a:cxnLst/>
              <a:rect l="l" t="t" r="r" b="b"/>
              <a:pathLst>
                <a:path w="79403" h="6498" extrusionOk="0">
                  <a:moveTo>
                    <a:pt x="1" y="1"/>
                  </a:moveTo>
                  <a:lnTo>
                    <a:pt x="1" y="6497"/>
                  </a:lnTo>
                  <a:lnTo>
                    <a:pt x="79402" y="6497"/>
                  </a:lnTo>
                  <a:lnTo>
                    <a:pt x="79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9" name="Google Shape;1509;p34"/>
            <p:cNvSpPr/>
            <p:nvPr/>
          </p:nvSpPr>
          <p:spPr>
            <a:xfrm>
              <a:off x="0" y="0"/>
              <a:ext cx="4573106" cy="186338"/>
            </a:xfrm>
            <a:custGeom>
              <a:avLst/>
              <a:gdLst/>
              <a:ahLst/>
              <a:cxnLst/>
              <a:rect l="l" t="t" r="r" b="b"/>
              <a:pathLst>
                <a:path w="79236" h="3249" extrusionOk="0">
                  <a:moveTo>
                    <a:pt x="1" y="1"/>
                  </a:moveTo>
                  <a:lnTo>
                    <a:pt x="1" y="3249"/>
                  </a:lnTo>
                  <a:lnTo>
                    <a:pt x="79235" y="3249"/>
                  </a:lnTo>
                  <a:lnTo>
                    <a:pt x="79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0" name="Google Shape;1510;p34"/>
            <p:cNvSpPr/>
            <p:nvPr/>
          </p:nvSpPr>
          <p:spPr>
            <a:xfrm>
              <a:off x="49909" y="236357"/>
              <a:ext cx="178882" cy="291708"/>
            </a:xfrm>
            <a:custGeom>
              <a:avLst/>
              <a:gdLst/>
              <a:ahLst/>
              <a:cxnLst/>
              <a:rect l="l" t="t" r="r" b="b"/>
              <a:pathLst>
                <a:path w="3119" h="5086" extrusionOk="0">
                  <a:moveTo>
                    <a:pt x="0" y="0"/>
                  </a:moveTo>
                  <a:lnTo>
                    <a:pt x="0" y="2376"/>
                  </a:lnTo>
                  <a:lnTo>
                    <a:pt x="0" y="5086"/>
                  </a:lnTo>
                  <a:lnTo>
                    <a:pt x="3119" y="23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1" name="Google Shape;1511;p34"/>
            <p:cNvSpPr/>
            <p:nvPr/>
          </p:nvSpPr>
          <p:spPr>
            <a:xfrm>
              <a:off x="263894" y="236357"/>
              <a:ext cx="178882" cy="273641"/>
            </a:xfrm>
            <a:custGeom>
              <a:avLst/>
              <a:gdLst/>
              <a:ahLst/>
              <a:cxnLst/>
              <a:rect l="l" t="t" r="r" b="b"/>
              <a:pathLst>
                <a:path w="3119" h="4771" extrusionOk="0">
                  <a:moveTo>
                    <a:pt x="3118" y="0"/>
                  </a:moveTo>
                  <a:lnTo>
                    <a:pt x="0" y="2376"/>
                  </a:lnTo>
                  <a:lnTo>
                    <a:pt x="3118" y="4770"/>
                  </a:lnTo>
                  <a:lnTo>
                    <a:pt x="3118" y="2376"/>
                  </a:lnTo>
                  <a:lnTo>
                    <a:pt x="31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2" name="Google Shape;1512;p34"/>
            <p:cNvSpPr/>
            <p:nvPr/>
          </p:nvSpPr>
          <p:spPr>
            <a:xfrm>
              <a:off x="69065" y="212899"/>
              <a:ext cx="354553" cy="145911"/>
            </a:xfrm>
            <a:custGeom>
              <a:avLst/>
              <a:gdLst/>
              <a:ahLst/>
              <a:cxnLst/>
              <a:rect l="l" t="t" r="r" b="b"/>
              <a:pathLst>
                <a:path w="6182" h="2544" extrusionOk="0">
                  <a:moveTo>
                    <a:pt x="1" y="1"/>
                  </a:moveTo>
                  <a:lnTo>
                    <a:pt x="3100" y="2544"/>
                  </a:lnTo>
                  <a:lnTo>
                    <a:pt x="61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3" name="Google Shape;1513;p34"/>
            <p:cNvSpPr/>
            <p:nvPr/>
          </p:nvSpPr>
          <p:spPr>
            <a:xfrm>
              <a:off x="87189" y="387486"/>
              <a:ext cx="336430" cy="145911"/>
            </a:xfrm>
            <a:custGeom>
              <a:avLst/>
              <a:gdLst/>
              <a:ahLst/>
              <a:cxnLst/>
              <a:rect l="l" t="t" r="r" b="b"/>
              <a:pathLst>
                <a:path w="5866" h="2544" extrusionOk="0">
                  <a:moveTo>
                    <a:pt x="2784" y="1"/>
                  </a:moveTo>
                  <a:lnTo>
                    <a:pt x="0" y="2544"/>
                  </a:lnTo>
                  <a:lnTo>
                    <a:pt x="5865" y="2544"/>
                  </a:lnTo>
                  <a:lnTo>
                    <a:pt x="27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4" name="Google Shape;1514;p34"/>
            <p:cNvSpPr/>
            <p:nvPr/>
          </p:nvSpPr>
          <p:spPr>
            <a:xfrm>
              <a:off x="502312" y="236357"/>
              <a:ext cx="178882" cy="291708"/>
            </a:xfrm>
            <a:custGeom>
              <a:avLst/>
              <a:gdLst/>
              <a:ahLst/>
              <a:cxnLst/>
              <a:rect l="l" t="t" r="r" b="b"/>
              <a:pathLst>
                <a:path w="3119" h="5086" extrusionOk="0">
                  <a:moveTo>
                    <a:pt x="1" y="0"/>
                  </a:moveTo>
                  <a:lnTo>
                    <a:pt x="1" y="2376"/>
                  </a:lnTo>
                  <a:lnTo>
                    <a:pt x="1" y="5086"/>
                  </a:lnTo>
                  <a:lnTo>
                    <a:pt x="3119" y="237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5" name="Google Shape;1515;p34"/>
            <p:cNvSpPr/>
            <p:nvPr/>
          </p:nvSpPr>
          <p:spPr>
            <a:xfrm>
              <a:off x="716298" y="236357"/>
              <a:ext cx="178882" cy="273641"/>
            </a:xfrm>
            <a:custGeom>
              <a:avLst/>
              <a:gdLst/>
              <a:ahLst/>
              <a:cxnLst/>
              <a:rect l="l" t="t" r="r" b="b"/>
              <a:pathLst>
                <a:path w="3119" h="4771" extrusionOk="0">
                  <a:moveTo>
                    <a:pt x="3118" y="0"/>
                  </a:moveTo>
                  <a:lnTo>
                    <a:pt x="0" y="2376"/>
                  </a:lnTo>
                  <a:lnTo>
                    <a:pt x="3118" y="4770"/>
                  </a:lnTo>
                  <a:lnTo>
                    <a:pt x="3118" y="2376"/>
                  </a:lnTo>
                  <a:lnTo>
                    <a:pt x="31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6" name="Google Shape;1516;p34"/>
            <p:cNvSpPr/>
            <p:nvPr/>
          </p:nvSpPr>
          <p:spPr>
            <a:xfrm>
              <a:off x="521468" y="212899"/>
              <a:ext cx="354553" cy="145911"/>
            </a:xfrm>
            <a:custGeom>
              <a:avLst/>
              <a:gdLst/>
              <a:ahLst/>
              <a:cxnLst/>
              <a:rect l="l" t="t" r="r" b="b"/>
              <a:pathLst>
                <a:path w="6182" h="2544" extrusionOk="0">
                  <a:moveTo>
                    <a:pt x="1" y="1"/>
                  </a:moveTo>
                  <a:lnTo>
                    <a:pt x="3100" y="2544"/>
                  </a:lnTo>
                  <a:lnTo>
                    <a:pt x="61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7" name="Google Shape;1517;p34"/>
            <p:cNvSpPr/>
            <p:nvPr/>
          </p:nvSpPr>
          <p:spPr>
            <a:xfrm>
              <a:off x="539592" y="387486"/>
              <a:ext cx="336430" cy="145911"/>
            </a:xfrm>
            <a:custGeom>
              <a:avLst/>
              <a:gdLst/>
              <a:ahLst/>
              <a:cxnLst/>
              <a:rect l="l" t="t" r="r" b="b"/>
              <a:pathLst>
                <a:path w="5866" h="2544" extrusionOk="0">
                  <a:moveTo>
                    <a:pt x="2784" y="1"/>
                  </a:moveTo>
                  <a:lnTo>
                    <a:pt x="0" y="2544"/>
                  </a:lnTo>
                  <a:lnTo>
                    <a:pt x="5865" y="2544"/>
                  </a:lnTo>
                  <a:lnTo>
                    <a:pt x="27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8" name="Google Shape;1518;p34"/>
            <p:cNvSpPr/>
            <p:nvPr/>
          </p:nvSpPr>
          <p:spPr>
            <a:xfrm>
              <a:off x="954716" y="236357"/>
              <a:ext cx="178940" cy="291708"/>
            </a:xfrm>
            <a:custGeom>
              <a:avLst/>
              <a:gdLst/>
              <a:ahLst/>
              <a:cxnLst/>
              <a:rect l="l" t="t" r="r" b="b"/>
              <a:pathLst>
                <a:path w="3120" h="5086" extrusionOk="0">
                  <a:moveTo>
                    <a:pt x="1" y="0"/>
                  </a:moveTo>
                  <a:lnTo>
                    <a:pt x="1" y="2376"/>
                  </a:lnTo>
                  <a:lnTo>
                    <a:pt x="1" y="5086"/>
                  </a:lnTo>
                  <a:lnTo>
                    <a:pt x="3119" y="237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9" name="Google Shape;1519;p34"/>
            <p:cNvSpPr/>
            <p:nvPr/>
          </p:nvSpPr>
          <p:spPr>
            <a:xfrm>
              <a:off x="1168701" y="236357"/>
              <a:ext cx="178882" cy="273641"/>
            </a:xfrm>
            <a:custGeom>
              <a:avLst/>
              <a:gdLst/>
              <a:ahLst/>
              <a:cxnLst/>
              <a:rect l="l" t="t" r="r" b="b"/>
              <a:pathLst>
                <a:path w="3119" h="4771" extrusionOk="0">
                  <a:moveTo>
                    <a:pt x="3119" y="0"/>
                  </a:moveTo>
                  <a:lnTo>
                    <a:pt x="1" y="2376"/>
                  </a:lnTo>
                  <a:lnTo>
                    <a:pt x="3119" y="4770"/>
                  </a:lnTo>
                  <a:lnTo>
                    <a:pt x="3119" y="2376"/>
                  </a:lnTo>
                  <a:lnTo>
                    <a:pt x="31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0" name="Google Shape;1520;p34"/>
            <p:cNvSpPr/>
            <p:nvPr/>
          </p:nvSpPr>
          <p:spPr>
            <a:xfrm>
              <a:off x="973872" y="212899"/>
              <a:ext cx="354553" cy="145911"/>
            </a:xfrm>
            <a:custGeom>
              <a:avLst/>
              <a:gdLst/>
              <a:ahLst/>
              <a:cxnLst/>
              <a:rect l="l" t="t" r="r" b="b"/>
              <a:pathLst>
                <a:path w="6182" h="2544" extrusionOk="0">
                  <a:moveTo>
                    <a:pt x="1" y="1"/>
                  </a:moveTo>
                  <a:lnTo>
                    <a:pt x="3101" y="2544"/>
                  </a:lnTo>
                  <a:lnTo>
                    <a:pt x="6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1" name="Google Shape;1521;p34"/>
            <p:cNvSpPr/>
            <p:nvPr/>
          </p:nvSpPr>
          <p:spPr>
            <a:xfrm>
              <a:off x="991996" y="387486"/>
              <a:ext cx="336430" cy="145911"/>
            </a:xfrm>
            <a:custGeom>
              <a:avLst/>
              <a:gdLst/>
              <a:ahLst/>
              <a:cxnLst/>
              <a:rect l="l" t="t" r="r" b="b"/>
              <a:pathLst>
                <a:path w="5866" h="2544" extrusionOk="0">
                  <a:moveTo>
                    <a:pt x="2785" y="1"/>
                  </a:moveTo>
                  <a:lnTo>
                    <a:pt x="0" y="2544"/>
                  </a:lnTo>
                  <a:lnTo>
                    <a:pt x="5866" y="2544"/>
                  </a:lnTo>
                  <a:lnTo>
                    <a:pt x="27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2" name="Google Shape;1522;p34"/>
            <p:cNvSpPr/>
            <p:nvPr/>
          </p:nvSpPr>
          <p:spPr>
            <a:xfrm>
              <a:off x="1407177" y="236357"/>
              <a:ext cx="178882" cy="291708"/>
            </a:xfrm>
            <a:custGeom>
              <a:avLst/>
              <a:gdLst/>
              <a:ahLst/>
              <a:cxnLst/>
              <a:rect l="l" t="t" r="r" b="b"/>
              <a:pathLst>
                <a:path w="3119" h="5086" extrusionOk="0">
                  <a:moveTo>
                    <a:pt x="0" y="0"/>
                  </a:moveTo>
                  <a:lnTo>
                    <a:pt x="0" y="2376"/>
                  </a:lnTo>
                  <a:lnTo>
                    <a:pt x="0" y="5086"/>
                  </a:lnTo>
                  <a:lnTo>
                    <a:pt x="3118" y="23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3" name="Google Shape;1523;p34"/>
            <p:cNvSpPr/>
            <p:nvPr/>
          </p:nvSpPr>
          <p:spPr>
            <a:xfrm>
              <a:off x="1621105" y="236357"/>
              <a:ext cx="178882" cy="273641"/>
            </a:xfrm>
            <a:custGeom>
              <a:avLst/>
              <a:gdLst/>
              <a:ahLst/>
              <a:cxnLst/>
              <a:rect l="l" t="t" r="r" b="b"/>
              <a:pathLst>
                <a:path w="3119" h="4771" extrusionOk="0">
                  <a:moveTo>
                    <a:pt x="3119" y="0"/>
                  </a:moveTo>
                  <a:lnTo>
                    <a:pt x="1" y="2376"/>
                  </a:lnTo>
                  <a:lnTo>
                    <a:pt x="3119" y="4770"/>
                  </a:lnTo>
                  <a:lnTo>
                    <a:pt x="3119" y="2376"/>
                  </a:lnTo>
                  <a:lnTo>
                    <a:pt x="31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4" name="Google Shape;1524;p34"/>
            <p:cNvSpPr/>
            <p:nvPr/>
          </p:nvSpPr>
          <p:spPr>
            <a:xfrm>
              <a:off x="1426333" y="212899"/>
              <a:ext cx="354496" cy="145911"/>
            </a:xfrm>
            <a:custGeom>
              <a:avLst/>
              <a:gdLst/>
              <a:ahLst/>
              <a:cxnLst/>
              <a:rect l="l" t="t" r="r" b="b"/>
              <a:pathLst>
                <a:path w="6181" h="2544" extrusionOk="0">
                  <a:moveTo>
                    <a:pt x="0" y="1"/>
                  </a:moveTo>
                  <a:lnTo>
                    <a:pt x="3081" y="2544"/>
                  </a:lnTo>
                  <a:lnTo>
                    <a:pt x="61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5" name="Google Shape;1525;p34"/>
            <p:cNvSpPr/>
            <p:nvPr/>
          </p:nvSpPr>
          <p:spPr>
            <a:xfrm>
              <a:off x="1444399" y="387486"/>
              <a:ext cx="336430" cy="145911"/>
            </a:xfrm>
            <a:custGeom>
              <a:avLst/>
              <a:gdLst/>
              <a:ahLst/>
              <a:cxnLst/>
              <a:rect l="l" t="t" r="r" b="b"/>
              <a:pathLst>
                <a:path w="5866" h="2544" extrusionOk="0">
                  <a:moveTo>
                    <a:pt x="2766" y="1"/>
                  </a:moveTo>
                  <a:lnTo>
                    <a:pt x="1" y="2544"/>
                  </a:lnTo>
                  <a:lnTo>
                    <a:pt x="5866" y="2544"/>
                  </a:lnTo>
                  <a:lnTo>
                    <a:pt x="27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6" name="Google Shape;1526;p34"/>
            <p:cNvSpPr/>
            <p:nvPr/>
          </p:nvSpPr>
          <p:spPr>
            <a:xfrm>
              <a:off x="1859580" y="236357"/>
              <a:ext cx="178882" cy="291708"/>
            </a:xfrm>
            <a:custGeom>
              <a:avLst/>
              <a:gdLst/>
              <a:ahLst/>
              <a:cxnLst/>
              <a:rect l="l" t="t" r="r" b="b"/>
              <a:pathLst>
                <a:path w="3119" h="5086" extrusionOk="0">
                  <a:moveTo>
                    <a:pt x="0" y="0"/>
                  </a:moveTo>
                  <a:lnTo>
                    <a:pt x="0" y="2376"/>
                  </a:lnTo>
                  <a:lnTo>
                    <a:pt x="0" y="5086"/>
                  </a:lnTo>
                  <a:lnTo>
                    <a:pt x="3118" y="23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7" name="Google Shape;1527;p34"/>
            <p:cNvSpPr/>
            <p:nvPr/>
          </p:nvSpPr>
          <p:spPr>
            <a:xfrm>
              <a:off x="2073508" y="236357"/>
              <a:ext cx="178940" cy="273641"/>
            </a:xfrm>
            <a:custGeom>
              <a:avLst/>
              <a:gdLst/>
              <a:ahLst/>
              <a:cxnLst/>
              <a:rect l="l" t="t" r="r" b="b"/>
              <a:pathLst>
                <a:path w="3120" h="4771" extrusionOk="0">
                  <a:moveTo>
                    <a:pt x="3119" y="0"/>
                  </a:moveTo>
                  <a:lnTo>
                    <a:pt x="1" y="2376"/>
                  </a:lnTo>
                  <a:lnTo>
                    <a:pt x="3119" y="4770"/>
                  </a:lnTo>
                  <a:lnTo>
                    <a:pt x="3119" y="2376"/>
                  </a:lnTo>
                  <a:lnTo>
                    <a:pt x="31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8" name="Google Shape;1528;p34"/>
            <p:cNvSpPr/>
            <p:nvPr/>
          </p:nvSpPr>
          <p:spPr>
            <a:xfrm>
              <a:off x="1878736" y="212899"/>
              <a:ext cx="354496" cy="145911"/>
            </a:xfrm>
            <a:custGeom>
              <a:avLst/>
              <a:gdLst/>
              <a:ahLst/>
              <a:cxnLst/>
              <a:rect l="l" t="t" r="r" b="b"/>
              <a:pathLst>
                <a:path w="6181" h="2544" extrusionOk="0">
                  <a:moveTo>
                    <a:pt x="0" y="1"/>
                  </a:moveTo>
                  <a:lnTo>
                    <a:pt x="3081" y="2544"/>
                  </a:lnTo>
                  <a:lnTo>
                    <a:pt x="61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9" name="Google Shape;1529;p34"/>
            <p:cNvSpPr/>
            <p:nvPr/>
          </p:nvSpPr>
          <p:spPr>
            <a:xfrm>
              <a:off x="1895770" y="387486"/>
              <a:ext cx="337462" cy="145911"/>
            </a:xfrm>
            <a:custGeom>
              <a:avLst/>
              <a:gdLst/>
              <a:ahLst/>
              <a:cxnLst/>
              <a:rect l="l" t="t" r="r" b="b"/>
              <a:pathLst>
                <a:path w="5884" h="2544" extrusionOk="0">
                  <a:moveTo>
                    <a:pt x="2784" y="1"/>
                  </a:moveTo>
                  <a:lnTo>
                    <a:pt x="0" y="2544"/>
                  </a:lnTo>
                  <a:lnTo>
                    <a:pt x="5884" y="2544"/>
                  </a:lnTo>
                  <a:lnTo>
                    <a:pt x="27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0" name="Google Shape;1530;p34"/>
            <p:cNvSpPr/>
            <p:nvPr/>
          </p:nvSpPr>
          <p:spPr>
            <a:xfrm>
              <a:off x="2311983" y="236357"/>
              <a:ext cx="178882" cy="291708"/>
            </a:xfrm>
            <a:custGeom>
              <a:avLst/>
              <a:gdLst/>
              <a:ahLst/>
              <a:cxnLst/>
              <a:rect l="l" t="t" r="r" b="b"/>
              <a:pathLst>
                <a:path w="3119" h="5086" extrusionOk="0">
                  <a:moveTo>
                    <a:pt x="0" y="0"/>
                  </a:moveTo>
                  <a:lnTo>
                    <a:pt x="0" y="2376"/>
                  </a:lnTo>
                  <a:lnTo>
                    <a:pt x="0" y="5086"/>
                  </a:lnTo>
                  <a:lnTo>
                    <a:pt x="3119" y="23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1" name="Google Shape;1531;p34"/>
            <p:cNvSpPr/>
            <p:nvPr/>
          </p:nvSpPr>
          <p:spPr>
            <a:xfrm>
              <a:off x="2525969" y="236357"/>
              <a:ext cx="178882" cy="273641"/>
            </a:xfrm>
            <a:custGeom>
              <a:avLst/>
              <a:gdLst/>
              <a:ahLst/>
              <a:cxnLst/>
              <a:rect l="l" t="t" r="r" b="b"/>
              <a:pathLst>
                <a:path w="3119" h="4771" extrusionOk="0">
                  <a:moveTo>
                    <a:pt x="3118" y="0"/>
                  </a:moveTo>
                  <a:lnTo>
                    <a:pt x="0" y="2376"/>
                  </a:lnTo>
                  <a:lnTo>
                    <a:pt x="3118" y="4770"/>
                  </a:lnTo>
                  <a:lnTo>
                    <a:pt x="3118" y="2376"/>
                  </a:lnTo>
                  <a:lnTo>
                    <a:pt x="31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2" name="Google Shape;1532;p34"/>
            <p:cNvSpPr/>
            <p:nvPr/>
          </p:nvSpPr>
          <p:spPr>
            <a:xfrm>
              <a:off x="2331139" y="212899"/>
              <a:ext cx="354553" cy="145911"/>
            </a:xfrm>
            <a:custGeom>
              <a:avLst/>
              <a:gdLst/>
              <a:ahLst/>
              <a:cxnLst/>
              <a:rect l="l" t="t" r="r" b="b"/>
              <a:pathLst>
                <a:path w="6182" h="2544" extrusionOk="0">
                  <a:moveTo>
                    <a:pt x="1" y="1"/>
                  </a:moveTo>
                  <a:lnTo>
                    <a:pt x="3082" y="2544"/>
                  </a:lnTo>
                  <a:lnTo>
                    <a:pt x="61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3" name="Google Shape;1533;p34"/>
            <p:cNvSpPr/>
            <p:nvPr/>
          </p:nvSpPr>
          <p:spPr>
            <a:xfrm>
              <a:off x="2348173" y="387486"/>
              <a:ext cx="337519" cy="145911"/>
            </a:xfrm>
            <a:custGeom>
              <a:avLst/>
              <a:gdLst/>
              <a:ahLst/>
              <a:cxnLst/>
              <a:rect l="l" t="t" r="r" b="b"/>
              <a:pathLst>
                <a:path w="5885" h="2544" extrusionOk="0">
                  <a:moveTo>
                    <a:pt x="2785" y="1"/>
                  </a:moveTo>
                  <a:lnTo>
                    <a:pt x="1" y="2544"/>
                  </a:lnTo>
                  <a:lnTo>
                    <a:pt x="5884" y="2544"/>
                  </a:lnTo>
                  <a:lnTo>
                    <a:pt x="27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4" name="Google Shape;1534;p34"/>
            <p:cNvSpPr/>
            <p:nvPr/>
          </p:nvSpPr>
          <p:spPr>
            <a:xfrm>
              <a:off x="2764387" y="236357"/>
              <a:ext cx="177850" cy="291708"/>
            </a:xfrm>
            <a:custGeom>
              <a:avLst/>
              <a:gdLst/>
              <a:ahLst/>
              <a:cxnLst/>
              <a:rect l="l" t="t" r="r" b="b"/>
              <a:pathLst>
                <a:path w="3101" h="5086" extrusionOk="0">
                  <a:moveTo>
                    <a:pt x="1" y="0"/>
                  </a:moveTo>
                  <a:lnTo>
                    <a:pt x="1" y="2376"/>
                  </a:lnTo>
                  <a:lnTo>
                    <a:pt x="1" y="5086"/>
                  </a:lnTo>
                  <a:lnTo>
                    <a:pt x="3100" y="237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5" name="Google Shape;1535;p34"/>
            <p:cNvSpPr/>
            <p:nvPr/>
          </p:nvSpPr>
          <p:spPr>
            <a:xfrm>
              <a:off x="2978372" y="236357"/>
              <a:ext cx="178882" cy="273641"/>
            </a:xfrm>
            <a:custGeom>
              <a:avLst/>
              <a:gdLst/>
              <a:ahLst/>
              <a:cxnLst/>
              <a:rect l="l" t="t" r="r" b="b"/>
              <a:pathLst>
                <a:path w="3119" h="4771" extrusionOk="0">
                  <a:moveTo>
                    <a:pt x="3118" y="0"/>
                  </a:moveTo>
                  <a:lnTo>
                    <a:pt x="0" y="2376"/>
                  </a:lnTo>
                  <a:lnTo>
                    <a:pt x="3118" y="4770"/>
                  </a:lnTo>
                  <a:lnTo>
                    <a:pt x="3118" y="2376"/>
                  </a:lnTo>
                  <a:lnTo>
                    <a:pt x="31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6" name="Google Shape;1536;p34"/>
            <p:cNvSpPr/>
            <p:nvPr/>
          </p:nvSpPr>
          <p:spPr>
            <a:xfrm>
              <a:off x="2783543" y="212899"/>
              <a:ext cx="354553" cy="145911"/>
            </a:xfrm>
            <a:custGeom>
              <a:avLst/>
              <a:gdLst/>
              <a:ahLst/>
              <a:cxnLst/>
              <a:rect l="l" t="t" r="r" b="b"/>
              <a:pathLst>
                <a:path w="6182" h="2544" extrusionOk="0">
                  <a:moveTo>
                    <a:pt x="1" y="1"/>
                  </a:moveTo>
                  <a:lnTo>
                    <a:pt x="3082" y="2544"/>
                  </a:lnTo>
                  <a:lnTo>
                    <a:pt x="61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7" name="Google Shape;1537;p34"/>
            <p:cNvSpPr/>
            <p:nvPr/>
          </p:nvSpPr>
          <p:spPr>
            <a:xfrm>
              <a:off x="2800577" y="387486"/>
              <a:ext cx="337519" cy="145911"/>
            </a:xfrm>
            <a:custGeom>
              <a:avLst/>
              <a:gdLst/>
              <a:ahLst/>
              <a:cxnLst/>
              <a:rect l="l" t="t" r="r" b="b"/>
              <a:pathLst>
                <a:path w="5885" h="2544" extrusionOk="0">
                  <a:moveTo>
                    <a:pt x="2785" y="1"/>
                  </a:moveTo>
                  <a:lnTo>
                    <a:pt x="1" y="2544"/>
                  </a:lnTo>
                  <a:lnTo>
                    <a:pt x="5884" y="2544"/>
                  </a:lnTo>
                  <a:lnTo>
                    <a:pt x="27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8" name="Google Shape;1538;p34"/>
            <p:cNvSpPr/>
            <p:nvPr/>
          </p:nvSpPr>
          <p:spPr>
            <a:xfrm>
              <a:off x="3216790" y="236357"/>
              <a:ext cx="177850" cy="291708"/>
            </a:xfrm>
            <a:custGeom>
              <a:avLst/>
              <a:gdLst/>
              <a:ahLst/>
              <a:cxnLst/>
              <a:rect l="l" t="t" r="r" b="b"/>
              <a:pathLst>
                <a:path w="3101" h="5086" extrusionOk="0">
                  <a:moveTo>
                    <a:pt x="1" y="0"/>
                  </a:moveTo>
                  <a:lnTo>
                    <a:pt x="1" y="2376"/>
                  </a:lnTo>
                  <a:lnTo>
                    <a:pt x="1" y="5086"/>
                  </a:lnTo>
                  <a:lnTo>
                    <a:pt x="3100" y="237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9" name="Google Shape;1539;p34"/>
            <p:cNvSpPr/>
            <p:nvPr/>
          </p:nvSpPr>
          <p:spPr>
            <a:xfrm>
              <a:off x="3430776" y="236357"/>
              <a:ext cx="178882" cy="273641"/>
            </a:xfrm>
            <a:custGeom>
              <a:avLst/>
              <a:gdLst/>
              <a:ahLst/>
              <a:cxnLst/>
              <a:rect l="l" t="t" r="r" b="b"/>
              <a:pathLst>
                <a:path w="3119" h="4771" extrusionOk="0">
                  <a:moveTo>
                    <a:pt x="3119" y="0"/>
                  </a:moveTo>
                  <a:lnTo>
                    <a:pt x="1" y="2376"/>
                  </a:lnTo>
                  <a:lnTo>
                    <a:pt x="3119" y="4770"/>
                  </a:lnTo>
                  <a:lnTo>
                    <a:pt x="3119" y="2376"/>
                  </a:lnTo>
                  <a:lnTo>
                    <a:pt x="31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0" name="Google Shape;1540;p34"/>
            <p:cNvSpPr/>
            <p:nvPr/>
          </p:nvSpPr>
          <p:spPr>
            <a:xfrm>
              <a:off x="3235946" y="212899"/>
              <a:ext cx="354553" cy="145911"/>
            </a:xfrm>
            <a:custGeom>
              <a:avLst/>
              <a:gdLst/>
              <a:ahLst/>
              <a:cxnLst/>
              <a:rect l="l" t="t" r="r" b="b"/>
              <a:pathLst>
                <a:path w="6182" h="2544" extrusionOk="0">
                  <a:moveTo>
                    <a:pt x="1" y="1"/>
                  </a:moveTo>
                  <a:lnTo>
                    <a:pt x="3082" y="2544"/>
                  </a:lnTo>
                  <a:lnTo>
                    <a:pt x="6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1" name="Google Shape;1541;p34"/>
            <p:cNvSpPr/>
            <p:nvPr/>
          </p:nvSpPr>
          <p:spPr>
            <a:xfrm>
              <a:off x="3252980" y="387486"/>
              <a:ext cx="337519" cy="145911"/>
            </a:xfrm>
            <a:custGeom>
              <a:avLst/>
              <a:gdLst/>
              <a:ahLst/>
              <a:cxnLst/>
              <a:rect l="l" t="t" r="r" b="b"/>
              <a:pathLst>
                <a:path w="5885" h="2544" extrusionOk="0">
                  <a:moveTo>
                    <a:pt x="2785" y="1"/>
                  </a:moveTo>
                  <a:lnTo>
                    <a:pt x="1" y="2544"/>
                  </a:lnTo>
                  <a:lnTo>
                    <a:pt x="5885" y="2544"/>
                  </a:lnTo>
                  <a:lnTo>
                    <a:pt x="27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2" name="Google Shape;1542;p34"/>
            <p:cNvSpPr/>
            <p:nvPr/>
          </p:nvSpPr>
          <p:spPr>
            <a:xfrm>
              <a:off x="3669251" y="236357"/>
              <a:ext cx="177793" cy="291708"/>
            </a:xfrm>
            <a:custGeom>
              <a:avLst/>
              <a:gdLst/>
              <a:ahLst/>
              <a:cxnLst/>
              <a:rect l="l" t="t" r="r" b="b"/>
              <a:pathLst>
                <a:path w="3100" h="5086" extrusionOk="0">
                  <a:moveTo>
                    <a:pt x="0" y="0"/>
                  </a:moveTo>
                  <a:lnTo>
                    <a:pt x="0" y="2376"/>
                  </a:lnTo>
                  <a:lnTo>
                    <a:pt x="0" y="5086"/>
                  </a:lnTo>
                  <a:lnTo>
                    <a:pt x="3100" y="23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3" name="Google Shape;1543;p34"/>
            <p:cNvSpPr/>
            <p:nvPr/>
          </p:nvSpPr>
          <p:spPr>
            <a:xfrm>
              <a:off x="3883179" y="236357"/>
              <a:ext cx="177850" cy="273641"/>
            </a:xfrm>
            <a:custGeom>
              <a:avLst/>
              <a:gdLst/>
              <a:ahLst/>
              <a:cxnLst/>
              <a:rect l="l" t="t" r="r" b="b"/>
              <a:pathLst>
                <a:path w="3101" h="4771" extrusionOk="0">
                  <a:moveTo>
                    <a:pt x="3100" y="0"/>
                  </a:moveTo>
                  <a:lnTo>
                    <a:pt x="1" y="2376"/>
                  </a:lnTo>
                  <a:lnTo>
                    <a:pt x="3100" y="4770"/>
                  </a:lnTo>
                  <a:lnTo>
                    <a:pt x="3100" y="2376"/>
                  </a:lnTo>
                  <a:lnTo>
                    <a:pt x="31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4" name="Google Shape;1544;p34"/>
            <p:cNvSpPr/>
            <p:nvPr/>
          </p:nvSpPr>
          <p:spPr>
            <a:xfrm>
              <a:off x="3687317" y="212899"/>
              <a:ext cx="355585" cy="145911"/>
            </a:xfrm>
            <a:custGeom>
              <a:avLst/>
              <a:gdLst/>
              <a:ahLst/>
              <a:cxnLst/>
              <a:rect l="l" t="t" r="r" b="b"/>
              <a:pathLst>
                <a:path w="6200" h="2544" extrusionOk="0">
                  <a:moveTo>
                    <a:pt x="1" y="1"/>
                  </a:moveTo>
                  <a:lnTo>
                    <a:pt x="3100" y="2544"/>
                  </a:lnTo>
                  <a:lnTo>
                    <a:pt x="62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5" name="Google Shape;1545;p34"/>
            <p:cNvSpPr/>
            <p:nvPr/>
          </p:nvSpPr>
          <p:spPr>
            <a:xfrm>
              <a:off x="3705441" y="387486"/>
              <a:ext cx="337462" cy="145911"/>
            </a:xfrm>
            <a:custGeom>
              <a:avLst/>
              <a:gdLst/>
              <a:ahLst/>
              <a:cxnLst/>
              <a:rect l="l" t="t" r="r" b="b"/>
              <a:pathLst>
                <a:path w="5884" h="2544" extrusionOk="0">
                  <a:moveTo>
                    <a:pt x="2784" y="1"/>
                  </a:moveTo>
                  <a:lnTo>
                    <a:pt x="0" y="2544"/>
                  </a:lnTo>
                  <a:lnTo>
                    <a:pt x="5884" y="2544"/>
                  </a:lnTo>
                  <a:lnTo>
                    <a:pt x="27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6" name="Google Shape;1546;p34"/>
            <p:cNvSpPr/>
            <p:nvPr/>
          </p:nvSpPr>
          <p:spPr>
            <a:xfrm>
              <a:off x="4121655" y="236357"/>
              <a:ext cx="177793" cy="291708"/>
            </a:xfrm>
            <a:custGeom>
              <a:avLst/>
              <a:gdLst/>
              <a:ahLst/>
              <a:cxnLst/>
              <a:rect l="l" t="t" r="r" b="b"/>
              <a:pathLst>
                <a:path w="3100" h="5086" extrusionOk="0">
                  <a:moveTo>
                    <a:pt x="0" y="0"/>
                  </a:moveTo>
                  <a:lnTo>
                    <a:pt x="0" y="2376"/>
                  </a:lnTo>
                  <a:lnTo>
                    <a:pt x="0" y="5086"/>
                  </a:lnTo>
                  <a:lnTo>
                    <a:pt x="3100" y="23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7" name="Google Shape;1547;p34"/>
            <p:cNvSpPr/>
            <p:nvPr/>
          </p:nvSpPr>
          <p:spPr>
            <a:xfrm>
              <a:off x="4335583" y="236357"/>
              <a:ext cx="177850" cy="273641"/>
            </a:xfrm>
            <a:custGeom>
              <a:avLst/>
              <a:gdLst/>
              <a:ahLst/>
              <a:cxnLst/>
              <a:rect l="l" t="t" r="r" b="b"/>
              <a:pathLst>
                <a:path w="3101" h="4771" extrusionOk="0">
                  <a:moveTo>
                    <a:pt x="3101" y="0"/>
                  </a:moveTo>
                  <a:lnTo>
                    <a:pt x="1" y="2376"/>
                  </a:lnTo>
                  <a:lnTo>
                    <a:pt x="3101" y="4770"/>
                  </a:lnTo>
                  <a:lnTo>
                    <a:pt x="3101" y="2376"/>
                  </a:lnTo>
                  <a:lnTo>
                    <a:pt x="31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8" name="Google Shape;1548;p34"/>
            <p:cNvSpPr/>
            <p:nvPr/>
          </p:nvSpPr>
          <p:spPr>
            <a:xfrm>
              <a:off x="4139721" y="212899"/>
              <a:ext cx="355585" cy="145911"/>
            </a:xfrm>
            <a:custGeom>
              <a:avLst/>
              <a:gdLst/>
              <a:ahLst/>
              <a:cxnLst/>
              <a:rect l="l" t="t" r="r" b="b"/>
              <a:pathLst>
                <a:path w="6200" h="2544" extrusionOk="0">
                  <a:moveTo>
                    <a:pt x="1" y="1"/>
                  </a:moveTo>
                  <a:lnTo>
                    <a:pt x="3100" y="2544"/>
                  </a:lnTo>
                  <a:lnTo>
                    <a:pt x="62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9" name="Google Shape;1549;p34"/>
            <p:cNvSpPr/>
            <p:nvPr/>
          </p:nvSpPr>
          <p:spPr>
            <a:xfrm>
              <a:off x="4157844" y="387486"/>
              <a:ext cx="337462" cy="145911"/>
            </a:xfrm>
            <a:custGeom>
              <a:avLst/>
              <a:gdLst/>
              <a:ahLst/>
              <a:cxnLst/>
              <a:rect l="l" t="t" r="r" b="b"/>
              <a:pathLst>
                <a:path w="5884" h="2544" extrusionOk="0">
                  <a:moveTo>
                    <a:pt x="2784" y="1"/>
                  </a:moveTo>
                  <a:lnTo>
                    <a:pt x="0" y="2544"/>
                  </a:lnTo>
                  <a:lnTo>
                    <a:pt x="5884" y="2544"/>
                  </a:lnTo>
                  <a:lnTo>
                    <a:pt x="27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0" name="Google Shape;1550;p34"/>
            <p:cNvSpPr/>
            <p:nvPr/>
          </p:nvSpPr>
          <p:spPr>
            <a:xfrm>
              <a:off x="36226" y="37223"/>
              <a:ext cx="131739" cy="112473"/>
            </a:xfrm>
            <a:custGeom>
              <a:avLst/>
              <a:gdLst/>
              <a:ahLst/>
              <a:cxnLst/>
              <a:rect l="l" t="t" r="r" b="b"/>
              <a:pathLst>
                <a:path w="2297" h="1961" extrusionOk="0">
                  <a:moveTo>
                    <a:pt x="1346" y="1"/>
                  </a:moveTo>
                  <a:cubicBezTo>
                    <a:pt x="1335" y="1"/>
                    <a:pt x="1324" y="1"/>
                    <a:pt x="1313" y="1"/>
                  </a:cubicBezTo>
                  <a:cubicBezTo>
                    <a:pt x="1306" y="1"/>
                    <a:pt x="1298" y="1"/>
                    <a:pt x="1291" y="1"/>
                  </a:cubicBezTo>
                  <a:cubicBezTo>
                    <a:pt x="433" y="1"/>
                    <a:pt x="1" y="1046"/>
                    <a:pt x="608" y="1672"/>
                  </a:cubicBezTo>
                  <a:cubicBezTo>
                    <a:pt x="807" y="1871"/>
                    <a:pt x="1053" y="1960"/>
                    <a:pt x="1295" y="1960"/>
                  </a:cubicBezTo>
                  <a:cubicBezTo>
                    <a:pt x="1798" y="1960"/>
                    <a:pt x="2284" y="1574"/>
                    <a:pt x="2297" y="985"/>
                  </a:cubicBezTo>
                  <a:cubicBezTo>
                    <a:pt x="2297" y="440"/>
                    <a:pt x="1869" y="1"/>
                    <a:pt x="13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1" name="Google Shape;1551;p34"/>
            <p:cNvSpPr/>
            <p:nvPr/>
          </p:nvSpPr>
          <p:spPr>
            <a:xfrm>
              <a:off x="204443" y="37280"/>
              <a:ext cx="131739" cy="112416"/>
            </a:xfrm>
            <a:custGeom>
              <a:avLst/>
              <a:gdLst/>
              <a:ahLst/>
              <a:cxnLst/>
              <a:rect l="l" t="t" r="r" b="b"/>
              <a:pathLst>
                <a:path w="2297" h="1960" extrusionOk="0">
                  <a:moveTo>
                    <a:pt x="1290" y="0"/>
                  </a:moveTo>
                  <a:cubicBezTo>
                    <a:pt x="433" y="0"/>
                    <a:pt x="0" y="1045"/>
                    <a:pt x="608" y="1671"/>
                  </a:cubicBezTo>
                  <a:cubicBezTo>
                    <a:pt x="806" y="1870"/>
                    <a:pt x="1052" y="1959"/>
                    <a:pt x="1294" y="1959"/>
                  </a:cubicBezTo>
                  <a:cubicBezTo>
                    <a:pt x="1798" y="1959"/>
                    <a:pt x="2284" y="1573"/>
                    <a:pt x="2297" y="984"/>
                  </a:cubicBezTo>
                  <a:cubicBezTo>
                    <a:pt x="2297" y="427"/>
                    <a:pt x="1851" y="0"/>
                    <a:pt x="1313" y="0"/>
                  </a:cubicBezTo>
                  <a:cubicBezTo>
                    <a:pt x="1305" y="0"/>
                    <a:pt x="1298" y="0"/>
                    <a:pt x="12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2" name="Google Shape;1552;p34"/>
            <p:cNvSpPr/>
            <p:nvPr/>
          </p:nvSpPr>
          <p:spPr>
            <a:xfrm>
              <a:off x="372316" y="37223"/>
              <a:ext cx="132083" cy="112473"/>
            </a:xfrm>
            <a:custGeom>
              <a:avLst/>
              <a:gdLst/>
              <a:ahLst/>
              <a:cxnLst/>
              <a:rect l="l" t="t" r="r" b="b"/>
              <a:pathLst>
                <a:path w="2303" h="1961" extrusionOk="0">
                  <a:moveTo>
                    <a:pt x="1351" y="1"/>
                  </a:moveTo>
                  <a:cubicBezTo>
                    <a:pt x="1340" y="1"/>
                    <a:pt x="1329" y="1"/>
                    <a:pt x="1318" y="1"/>
                  </a:cubicBezTo>
                  <a:cubicBezTo>
                    <a:pt x="446" y="1"/>
                    <a:pt x="1" y="1041"/>
                    <a:pt x="613" y="1672"/>
                  </a:cubicBezTo>
                  <a:cubicBezTo>
                    <a:pt x="812" y="1871"/>
                    <a:pt x="1058" y="1960"/>
                    <a:pt x="1300" y="1960"/>
                  </a:cubicBezTo>
                  <a:cubicBezTo>
                    <a:pt x="1803" y="1960"/>
                    <a:pt x="2290" y="1574"/>
                    <a:pt x="2302" y="985"/>
                  </a:cubicBezTo>
                  <a:cubicBezTo>
                    <a:pt x="2302" y="440"/>
                    <a:pt x="1874"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3" name="Google Shape;1553;p34"/>
            <p:cNvSpPr/>
            <p:nvPr/>
          </p:nvSpPr>
          <p:spPr>
            <a:xfrm>
              <a:off x="540534" y="37223"/>
              <a:ext cx="132025" cy="112473"/>
            </a:xfrm>
            <a:custGeom>
              <a:avLst/>
              <a:gdLst/>
              <a:ahLst/>
              <a:cxnLst/>
              <a:rect l="l" t="t" r="r" b="b"/>
              <a:pathLst>
                <a:path w="2302" h="1961" extrusionOk="0">
                  <a:moveTo>
                    <a:pt x="1333" y="1"/>
                  </a:moveTo>
                  <a:cubicBezTo>
                    <a:pt x="1322" y="1"/>
                    <a:pt x="1311" y="1"/>
                    <a:pt x="1299" y="1"/>
                  </a:cubicBezTo>
                  <a:cubicBezTo>
                    <a:pt x="427" y="1"/>
                    <a:pt x="0" y="1059"/>
                    <a:pt x="613" y="1672"/>
                  </a:cubicBezTo>
                  <a:cubicBezTo>
                    <a:pt x="812" y="1871"/>
                    <a:pt x="1057" y="1960"/>
                    <a:pt x="1299" y="1960"/>
                  </a:cubicBezTo>
                  <a:cubicBezTo>
                    <a:pt x="1801" y="1960"/>
                    <a:pt x="2283" y="1574"/>
                    <a:pt x="2283" y="985"/>
                  </a:cubicBezTo>
                  <a:cubicBezTo>
                    <a:pt x="2301" y="440"/>
                    <a:pt x="1874" y="1"/>
                    <a:pt x="13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4" name="Google Shape;1554;p34"/>
            <p:cNvSpPr/>
            <p:nvPr/>
          </p:nvSpPr>
          <p:spPr>
            <a:xfrm>
              <a:off x="708694" y="37223"/>
              <a:ext cx="130993" cy="112473"/>
            </a:xfrm>
            <a:custGeom>
              <a:avLst/>
              <a:gdLst/>
              <a:ahLst/>
              <a:cxnLst/>
              <a:rect l="l" t="t" r="r" b="b"/>
              <a:pathLst>
                <a:path w="2284" h="1961" extrusionOk="0">
                  <a:moveTo>
                    <a:pt x="1333" y="1"/>
                  </a:moveTo>
                  <a:cubicBezTo>
                    <a:pt x="1322" y="1"/>
                    <a:pt x="1311" y="1"/>
                    <a:pt x="1300" y="1"/>
                  </a:cubicBezTo>
                  <a:cubicBezTo>
                    <a:pt x="428" y="1"/>
                    <a:pt x="1" y="1041"/>
                    <a:pt x="613" y="1672"/>
                  </a:cubicBezTo>
                  <a:cubicBezTo>
                    <a:pt x="812" y="1871"/>
                    <a:pt x="1058" y="1960"/>
                    <a:pt x="1299" y="1960"/>
                  </a:cubicBezTo>
                  <a:cubicBezTo>
                    <a:pt x="1801" y="1960"/>
                    <a:pt x="2284" y="1574"/>
                    <a:pt x="2284" y="985"/>
                  </a:cubicBezTo>
                  <a:cubicBezTo>
                    <a:pt x="2284" y="440"/>
                    <a:pt x="1874" y="1"/>
                    <a:pt x="13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5" name="Google Shape;1555;p34"/>
            <p:cNvSpPr/>
            <p:nvPr/>
          </p:nvSpPr>
          <p:spPr>
            <a:xfrm>
              <a:off x="876911" y="37223"/>
              <a:ext cx="130993" cy="112129"/>
            </a:xfrm>
            <a:custGeom>
              <a:avLst/>
              <a:gdLst/>
              <a:ahLst/>
              <a:cxnLst/>
              <a:rect l="l" t="t" r="r" b="b"/>
              <a:pathLst>
                <a:path w="2284" h="1955" extrusionOk="0">
                  <a:moveTo>
                    <a:pt x="1333" y="1"/>
                  </a:moveTo>
                  <a:cubicBezTo>
                    <a:pt x="1322" y="1"/>
                    <a:pt x="1311" y="1"/>
                    <a:pt x="1299" y="1"/>
                  </a:cubicBezTo>
                  <a:cubicBezTo>
                    <a:pt x="427" y="1"/>
                    <a:pt x="0" y="1041"/>
                    <a:pt x="613" y="1653"/>
                  </a:cubicBezTo>
                  <a:cubicBezTo>
                    <a:pt x="815" y="1861"/>
                    <a:pt x="1065" y="1954"/>
                    <a:pt x="1310" y="1954"/>
                  </a:cubicBezTo>
                  <a:cubicBezTo>
                    <a:pt x="1808" y="1954"/>
                    <a:pt x="2283" y="1570"/>
                    <a:pt x="2283" y="985"/>
                  </a:cubicBezTo>
                  <a:cubicBezTo>
                    <a:pt x="2283" y="440"/>
                    <a:pt x="1873" y="1"/>
                    <a:pt x="13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6" name="Google Shape;1556;p34"/>
            <p:cNvSpPr/>
            <p:nvPr/>
          </p:nvSpPr>
          <p:spPr>
            <a:xfrm>
              <a:off x="1044039" y="37223"/>
              <a:ext cx="132025" cy="112473"/>
            </a:xfrm>
            <a:custGeom>
              <a:avLst/>
              <a:gdLst/>
              <a:ahLst/>
              <a:cxnLst/>
              <a:rect l="l" t="t" r="r" b="b"/>
              <a:pathLst>
                <a:path w="2302" h="1961" extrusionOk="0">
                  <a:moveTo>
                    <a:pt x="1350" y="1"/>
                  </a:moveTo>
                  <a:cubicBezTo>
                    <a:pt x="1340" y="1"/>
                    <a:pt x="1329" y="1"/>
                    <a:pt x="1318" y="1"/>
                  </a:cubicBezTo>
                  <a:cubicBezTo>
                    <a:pt x="446" y="1"/>
                    <a:pt x="0" y="1041"/>
                    <a:pt x="631" y="1672"/>
                  </a:cubicBezTo>
                  <a:cubicBezTo>
                    <a:pt x="830" y="1871"/>
                    <a:pt x="1076" y="1960"/>
                    <a:pt x="1318" y="1960"/>
                  </a:cubicBezTo>
                  <a:cubicBezTo>
                    <a:pt x="1819" y="1960"/>
                    <a:pt x="2302" y="1574"/>
                    <a:pt x="2302" y="985"/>
                  </a:cubicBezTo>
                  <a:cubicBezTo>
                    <a:pt x="2302" y="440"/>
                    <a:pt x="1874" y="1"/>
                    <a:pt x="13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7" name="Google Shape;1557;p34"/>
            <p:cNvSpPr/>
            <p:nvPr/>
          </p:nvSpPr>
          <p:spPr>
            <a:xfrm>
              <a:off x="1212199" y="37280"/>
              <a:ext cx="132083" cy="112416"/>
            </a:xfrm>
            <a:custGeom>
              <a:avLst/>
              <a:gdLst/>
              <a:ahLst/>
              <a:cxnLst/>
              <a:rect l="l" t="t" r="r" b="b"/>
              <a:pathLst>
                <a:path w="2303" h="1960" extrusionOk="0">
                  <a:moveTo>
                    <a:pt x="1319" y="0"/>
                  </a:moveTo>
                  <a:cubicBezTo>
                    <a:pt x="446" y="0"/>
                    <a:pt x="1" y="1058"/>
                    <a:pt x="632" y="1671"/>
                  </a:cubicBezTo>
                  <a:cubicBezTo>
                    <a:pt x="831" y="1870"/>
                    <a:pt x="1077" y="1959"/>
                    <a:pt x="1318" y="1959"/>
                  </a:cubicBezTo>
                  <a:cubicBezTo>
                    <a:pt x="1820" y="1959"/>
                    <a:pt x="2302" y="1573"/>
                    <a:pt x="2302" y="984"/>
                  </a:cubicBezTo>
                  <a:cubicBezTo>
                    <a:pt x="2302" y="446"/>
                    <a:pt x="1857" y="0"/>
                    <a:pt x="1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8" name="Google Shape;1558;p34"/>
            <p:cNvSpPr/>
            <p:nvPr/>
          </p:nvSpPr>
          <p:spPr>
            <a:xfrm>
              <a:off x="1380417" y="37280"/>
              <a:ext cx="132025" cy="112416"/>
            </a:xfrm>
            <a:custGeom>
              <a:avLst/>
              <a:gdLst/>
              <a:ahLst/>
              <a:cxnLst/>
              <a:rect l="l" t="t" r="r" b="b"/>
              <a:pathLst>
                <a:path w="2302" h="1960" extrusionOk="0">
                  <a:moveTo>
                    <a:pt x="1318" y="0"/>
                  </a:moveTo>
                  <a:cubicBezTo>
                    <a:pt x="446" y="0"/>
                    <a:pt x="0" y="1058"/>
                    <a:pt x="631" y="1671"/>
                  </a:cubicBezTo>
                  <a:cubicBezTo>
                    <a:pt x="830" y="1870"/>
                    <a:pt x="1076" y="1959"/>
                    <a:pt x="1318" y="1959"/>
                  </a:cubicBezTo>
                  <a:cubicBezTo>
                    <a:pt x="1820" y="1959"/>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9" name="Google Shape;1559;p34"/>
            <p:cNvSpPr/>
            <p:nvPr/>
          </p:nvSpPr>
          <p:spPr>
            <a:xfrm>
              <a:off x="1548577" y="37280"/>
              <a:ext cx="130993" cy="112416"/>
            </a:xfrm>
            <a:custGeom>
              <a:avLst/>
              <a:gdLst/>
              <a:ahLst/>
              <a:cxnLst/>
              <a:rect l="l" t="t" r="r" b="b"/>
              <a:pathLst>
                <a:path w="2284" h="1960" extrusionOk="0">
                  <a:moveTo>
                    <a:pt x="1300" y="0"/>
                  </a:moveTo>
                  <a:cubicBezTo>
                    <a:pt x="428" y="0"/>
                    <a:pt x="1" y="1058"/>
                    <a:pt x="613" y="1671"/>
                  </a:cubicBezTo>
                  <a:cubicBezTo>
                    <a:pt x="812" y="1870"/>
                    <a:pt x="1058" y="1959"/>
                    <a:pt x="1300" y="1959"/>
                  </a:cubicBezTo>
                  <a:cubicBezTo>
                    <a:pt x="1802" y="1959"/>
                    <a:pt x="2284" y="1573"/>
                    <a:pt x="2284" y="984"/>
                  </a:cubicBezTo>
                  <a:cubicBezTo>
                    <a:pt x="2284" y="446"/>
                    <a:pt x="1838" y="0"/>
                    <a:pt x="13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0" name="Google Shape;1560;p34"/>
            <p:cNvSpPr/>
            <p:nvPr/>
          </p:nvSpPr>
          <p:spPr>
            <a:xfrm>
              <a:off x="1716794" y="37280"/>
              <a:ext cx="130993" cy="112416"/>
            </a:xfrm>
            <a:custGeom>
              <a:avLst/>
              <a:gdLst/>
              <a:ahLst/>
              <a:cxnLst/>
              <a:rect l="l" t="t" r="r" b="b"/>
              <a:pathLst>
                <a:path w="2284" h="1960" extrusionOk="0">
                  <a:moveTo>
                    <a:pt x="1318" y="0"/>
                  </a:moveTo>
                  <a:cubicBezTo>
                    <a:pt x="446" y="0"/>
                    <a:pt x="0" y="1058"/>
                    <a:pt x="613" y="1671"/>
                  </a:cubicBezTo>
                  <a:cubicBezTo>
                    <a:pt x="818" y="1870"/>
                    <a:pt x="1066" y="1959"/>
                    <a:pt x="1307" y="1959"/>
                  </a:cubicBezTo>
                  <a:cubicBezTo>
                    <a:pt x="1810" y="1959"/>
                    <a:pt x="2283" y="1573"/>
                    <a:pt x="2283" y="984"/>
                  </a:cubicBezTo>
                  <a:cubicBezTo>
                    <a:pt x="2283" y="446"/>
                    <a:pt x="1857"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1" name="Google Shape;1561;p34"/>
            <p:cNvSpPr/>
            <p:nvPr/>
          </p:nvSpPr>
          <p:spPr>
            <a:xfrm>
              <a:off x="1885012" y="37280"/>
              <a:ext cx="130936" cy="112416"/>
            </a:xfrm>
            <a:custGeom>
              <a:avLst/>
              <a:gdLst/>
              <a:ahLst/>
              <a:cxnLst/>
              <a:rect l="l" t="t" r="r" b="b"/>
              <a:pathLst>
                <a:path w="2283" h="1960" extrusionOk="0">
                  <a:moveTo>
                    <a:pt x="1318" y="0"/>
                  </a:moveTo>
                  <a:cubicBezTo>
                    <a:pt x="445" y="0"/>
                    <a:pt x="0" y="1058"/>
                    <a:pt x="613" y="1671"/>
                  </a:cubicBezTo>
                  <a:cubicBezTo>
                    <a:pt x="811" y="1870"/>
                    <a:pt x="1057" y="1959"/>
                    <a:pt x="1299" y="1959"/>
                  </a:cubicBezTo>
                  <a:cubicBezTo>
                    <a:pt x="1801" y="1959"/>
                    <a:pt x="2283" y="1573"/>
                    <a:pt x="2283" y="984"/>
                  </a:cubicBezTo>
                  <a:cubicBezTo>
                    <a:pt x="2283"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2" name="Google Shape;1562;p34"/>
            <p:cNvSpPr/>
            <p:nvPr/>
          </p:nvSpPr>
          <p:spPr>
            <a:xfrm>
              <a:off x="2053172" y="37280"/>
              <a:ext cx="130993" cy="112416"/>
            </a:xfrm>
            <a:custGeom>
              <a:avLst/>
              <a:gdLst/>
              <a:ahLst/>
              <a:cxnLst/>
              <a:rect l="l" t="t" r="r" b="b"/>
              <a:pathLst>
                <a:path w="2284" h="1960" extrusionOk="0">
                  <a:moveTo>
                    <a:pt x="1300" y="0"/>
                  </a:moveTo>
                  <a:cubicBezTo>
                    <a:pt x="427" y="0"/>
                    <a:pt x="1" y="1058"/>
                    <a:pt x="613" y="1671"/>
                  </a:cubicBezTo>
                  <a:cubicBezTo>
                    <a:pt x="812" y="1870"/>
                    <a:pt x="1058" y="1959"/>
                    <a:pt x="1299" y="1959"/>
                  </a:cubicBezTo>
                  <a:cubicBezTo>
                    <a:pt x="1801" y="1959"/>
                    <a:pt x="2284" y="1573"/>
                    <a:pt x="2284" y="984"/>
                  </a:cubicBezTo>
                  <a:cubicBezTo>
                    <a:pt x="2284" y="446"/>
                    <a:pt x="1857" y="0"/>
                    <a:pt x="13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3" name="Google Shape;1563;p34"/>
            <p:cNvSpPr/>
            <p:nvPr/>
          </p:nvSpPr>
          <p:spPr>
            <a:xfrm>
              <a:off x="2221389" y="37280"/>
              <a:ext cx="130993" cy="112416"/>
            </a:xfrm>
            <a:custGeom>
              <a:avLst/>
              <a:gdLst/>
              <a:ahLst/>
              <a:cxnLst/>
              <a:rect l="l" t="t" r="r" b="b"/>
              <a:pathLst>
                <a:path w="2284" h="1960" extrusionOk="0">
                  <a:moveTo>
                    <a:pt x="1299" y="0"/>
                  </a:moveTo>
                  <a:cubicBezTo>
                    <a:pt x="427" y="0"/>
                    <a:pt x="0" y="1058"/>
                    <a:pt x="613" y="1671"/>
                  </a:cubicBezTo>
                  <a:cubicBezTo>
                    <a:pt x="812" y="1870"/>
                    <a:pt x="1057" y="1959"/>
                    <a:pt x="1299" y="1959"/>
                  </a:cubicBezTo>
                  <a:cubicBezTo>
                    <a:pt x="1801" y="1959"/>
                    <a:pt x="2283" y="1573"/>
                    <a:pt x="2283" y="984"/>
                  </a:cubicBezTo>
                  <a:cubicBezTo>
                    <a:pt x="2283" y="446"/>
                    <a:pt x="1838" y="0"/>
                    <a:pt x="1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4" name="Google Shape;1564;p34"/>
            <p:cNvSpPr/>
            <p:nvPr/>
          </p:nvSpPr>
          <p:spPr>
            <a:xfrm>
              <a:off x="2389836" y="37280"/>
              <a:ext cx="130706" cy="112072"/>
            </a:xfrm>
            <a:custGeom>
              <a:avLst/>
              <a:gdLst/>
              <a:ahLst/>
              <a:cxnLst/>
              <a:rect l="l" t="t" r="r" b="b"/>
              <a:pathLst>
                <a:path w="2279" h="1954" extrusionOk="0">
                  <a:moveTo>
                    <a:pt x="1291" y="0"/>
                  </a:moveTo>
                  <a:cubicBezTo>
                    <a:pt x="433" y="0"/>
                    <a:pt x="1" y="1045"/>
                    <a:pt x="608" y="1652"/>
                  </a:cubicBezTo>
                  <a:cubicBezTo>
                    <a:pt x="804" y="1860"/>
                    <a:pt x="1050" y="1953"/>
                    <a:pt x="1293" y="1953"/>
                  </a:cubicBezTo>
                  <a:cubicBezTo>
                    <a:pt x="1787" y="1953"/>
                    <a:pt x="2266" y="1569"/>
                    <a:pt x="2279" y="984"/>
                  </a:cubicBezTo>
                  <a:cubicBezTo>
                    <a:pt x="2279" y="446"/>
                    <a:pt x="1852" y="0"/>
                    <a:pt x="1313" y="0"/>
                  </a:cubicBezTo>
                  <a:cubicBezTo>
                    <a:pt x="1306" y="0"/>
                    <a:pt x="1298" y="0"/>
                    <a:pt x="12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5" name="Google Shape;1565;p34"/>
            <p:cNvSpPr/>
            <p:nvPr/>
          </p:nvSpPr>
          <p:spPr>
            <a:xfrm>
              <a:off x="2557767" y="37223"/>
              <a:ext cx="130993" cy="112129"/>
            </a:xfrm>
            <a:custGeom>
              <a:avLst/>
              <a:gdLst/>
              <a:ahLst/>
              <a:cxnLst/>
              <a:rect l="l" t="t" r="r" b="b"/>
              <a:pathLst>
                <a:path w="2284" h="1955" extrusionOk="0">
                  <a:moveTo>
                    <a:pt x="1332" y="1"/>
                  </a:moveTo>
                  <a:cubicBezTo>
                    <a:pt x="1321" y="1"/>
                    <a:pt x="1310" y="1"/>
                    <a:pt x="1299" y="1"/>
                  </a:cubicBezTo>
                  <a:cubicBezTo>
                    <a:pt x="427" y="1"/>
                    <a:pt x="0" y="1041"/>
                    <a:pt x="613" y="1653"/>
                  </a:cubicBezTo>
                  <a:cubicBezTo>
                    <a:pt x="815" y="1861"/>
                    <a:pt x="1063" y="1954"/>
                    <a:pt x="1306" y="1954"/>
                  </a:cubicBezTo>
                  <a:cubicBezTo>
                    <a:pt x="1800" y="1954"/>
                    <a:pt x="2271" y="1570"/>
                    <a:pt x="2283" y="985"/>
                  </a:cubicBezTo>
                  <a:cubicBezTo>
                    <a:pt x="2283" y="440"/>
                    <a:pt x="1855" y="1"/>
                    <a:pt x="13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6" name="Google Shape;1566;p34"/>
            <p:cNvSpPr/>
            <p:nvPr/>
          </p:nvSpPr>
          <p:spPr>
            <a:xfrm>
              <a:off x="2724895" y="37280"/>
              <a:ext cx="132025" cy="112875"/>
            </a:xfrm>
            <a:custGeom>
              <a:avLst/>
              <a:gdLst/>
              <a:ahLst/>
              <a:cxnLst/>
              <a:rect l="l" t="t" r="r" b="b"/>
              <a:pathLst>
                <a:path w="2302" h="1968" extrusionOk="0">
                  <a:moveTo>
                    <a:pt x="1318" y="0"/>
                  </a:moveTo>
                  <a:cubicBezTo>
                    <a:pt x="446" y="0"/>
                    <a:pt x="0" y="1058"/>
                    <a:pt x="613" y="1671"/>
                  </a:cubicBezTo>
                  <a:cubicBezTo>
                    <a:pt x="818" y="1876"/>
                    <a:pt x="1068" y="1967"/>
                    <a:pt x="1312"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7" name="Google Shape;1567;p34"/>
            <p:cNvSpPr/>
            <p:nvPr/>
          </p:nvSpPr>
          <p:spPr>
            <a:xfrm>
              <a:off x="2893055" y="37280"/>
              <a:ext cx="132083" cy="112875"/>
            </a:xfrm>
            <a:custGeom>
              <a:avLst/>
              <a:gdLst/>
              <a:ahLst/>
              <a:cxnLst/>
              <a:rect l="l" t="t" r="r" b="b"/>
              <a:pathLst>
                <a:path w="2303" h="1968" extrusionOk="0">
                  <a:moveTo>
                    <a:pt x="1319" y="0"/>
                  </a:moveTo>
                  <a:cubicBezTo>
                    <a:pt x="446" y="0"/>
                    <a:pt x="1" y="1058"/>
                    <a:pt x="613" y="1671"/>
                  </a:cubicBezTo>
                  <a:cubicBezTo>
                    <a:pt x="818" y="1876"/>
                    <a:pt x="1068" y="1967"/>
                    <a:pt x="1313" y="1967"/>
                  </a:cubicBezTo>
                  <a:cubicBezTo>
                    <a:pt x="1820" y="1967"/>
                    <a:pt x="2302" y="1573"/>
                    <a:pt x="2302" y="984"/>
                  </a:cubicBezTo>
                  <a:cubicBezTo>
                    <a:pt x="2302" y="446"/>
                    <a:pt x="1857" y="0"/>
                    <a:pt x="1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8" name="Google Shape;1568;p34"/>
            <p:cNvSpPr/>
            <p:nvPr/>
          </p:nvSpPr>
          <p:spPr>
            <a:xfrm>
              <a:off x="3061272" y="37280"/>
              <a:ext cx="130993" cy="112875"/>
            </a:xfrm>
            <a:custGeom>
              <a:avLst/>
              <a:gdLst/>
              <a:ahLst/>
              <a:cxnLst/>
              <a:rect l="l" t="t" r="r" b="b"/>
              <a:pathLst>
                <a:path w="2284" h="1968" extrusionOk="0">
                  <a:moveTo>
                    <a:pt x="1318" y="0"/>
                  </a:moveTo>
                  <a:cubicBezTo>
                    <a:pt x="427" y="0"/>
                    <a:pt x="0" y="1058"/>
                    <a:pt x="613" y="1671"/>
                  </a:cubicBezTo>
                  <a:cubicBezTo>
                    <a:pt x="812" y="1876"/>
                    <a:pt x="1058" y="1967"/>
                    <a:pt x="1299" y="1967"/>
                  </a:cubicBezTo>
                  <a:cubicBezTo>
                    <a:pt x="1801" y="1967"/>
                    <a:pt x="2283" y="1573"/>
                    <a:pt x="2283" y="984"/>
                  </a:cubicBezTo>
                  <a:cubicBezTo>
                    <a:pt x="2283"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9" name="Google Shape;1569;p34"/>
            <p:cNvSpPr/>
            <p:nvPr/>
          </p:nvSpPr>
          <p:spPr>
            <a:xfrm>
              <a:off x="3229432" y="37280"/>
              <a:ext cx="130993" cy="112875"/>
            </a:xfrm>
            <a:custGeom>
              <a:avLst/>
              <a:gdLst/>
              <a:ahLst/>
              <a:cxnLst/>
              <a:rect l="l" t="t" r="r" b="b"/>
              <a:pathLst>
                <a:path w="2284" h="1968" extrusionOk="0">
                  <a:moveTo>
                    <a:pt x="1300" y="0"/>
                  </a:moveTo>
                  <a:cubicBezTo>
                    <a:pt x="428" y="0"/>
                    <a:pt x="1" y="1058"/>
                    <a:pt x="613" y="1671"/>
                  </a:cubicBezTo>
                  <a:cubicBezTo>
                    <a:pt x="812" y="1876"/>
                    <a:pt x="1059" y="1967"/>
                    <a:pt x="1300" y="1967"/>
                  </a:cubicBezTo>
                  <a:cubicBezTo>
                    <a:pt x="1802" y="1967"/>
                    <a:pt x="2284" y="1573"/>
                    <a:pt x="2284" y="984"/>
                  </a:cubicBezTo>
                  <a:cubicBezTo>
                    <a:pt x="2284" y="446"/>
                    <a:pt x="1857" y="0"/>
                    <a:pt x="13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0" name="Google Shape;1570;p34"/>
            <p:cNvSpPr/>
            <p:nvPr/>
          </p:nvSpPr>
          <p:spPr>
            <a:xfrm>
              <a:off x="3397650" y="37280"/>
              <a:ext cx="132025" cy="112875"/>
            </a:xfrm>
            <a:custGeom>
              <a:avLst/>
              <a:gdLst/>
              <a:ahLst/>
              <a:cxnLst/>
              <a:rect l="l" t="t" r="r" b="b"/>
              <a:pathLst>
                <a:path w="2302" h="1968" extrusionOk="0">
                  <a:moveTo>
                    <a:pt x="1318" y="0"/>
                  </a:moveTo>
                  <a:cubicBezTo>
                    <a:pt x="446" y="0"/>
                    <a:pt x="0" y="1058"/>
                    <a:pt x="613" y="1671"/>
                  </a:cubicBezTo>
                  <a:cubicBezTo>
                    <a:pt x="818" y="1876"/>
                    <a:pt x="1068" y="1967"/>
                    <a:pt x="1312"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1" name="Google Shape;1571;p34"/>
            <p:cNvSpPr/>
            <p:nvPr/>
          </p:nvSpPr>
          <p:spPr>
            <a:xfrm>
              <a:off x="3564777" y="37280"/>
              <a:ext cx="132025" cy="112875"/>
            </a:xfrm>
            <a:custGeom>
              <a:avLst/>
              <a:gdLst/>
              <a:ahLst/>
              <a:cxnLst/>
              <a:rect l="l" t="t" r="r" b="b"/>
              <a:pathLst>
                <a:path w="2302" h="1968" extrusionOk="0">
                  <a:moveTo>
                    <a:pt x="1318" y="0"/>
                  </a:moveTo>
                  <a:cubicBezTo>
                    <a:pt x="446" y="0"/>
                    <a:pt x="0" y="1058"/>
                    <a:pt x="631" y="1671"/>
                  </a:cubicBezTo>
                  <a:cubicBezTo>
                    <a:pt x="831" y="1876"/>
                    <a:pt x="1077" y="1967"/>
                    <a:pt x="1318"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2" name="Google Shape;1572;p34"/>
            <p:cNvSpPr/>
            <p:nvPr/>
          </p:nvSpPr>
          <p:spPr>
            <a:xfrm>
              <a:off x="3732938" y="37223"/>
              <a:ext cx="132083" cy="112473"/>
            </a:xfrm>
            <a:custGeom>
              <a:avLst/>
              <a:gdLst/>
              <a:ahLst/>
              <a:cxnLst/>
              <a:rect l="l" t="t" r="r" b="b"/>
              <a:pathLst>
                <a:path w="2303" h="1961" extrusionOk="0">
                  <a:moveTo>
                    <a:pt x="1351" y="1"/>
                  </a:moveTo>
                  <a:cubicBezTo>
                    <a:pt x="1340" y="1"/>
                    <a:pt x="1330" y="1"/>
                    <a:pt x="1319" y="1"/>
                  </a:cubicBezTo>
                  <a:cubicBezTo>
                    <a:pt x="446" y="1"/>
                    <a:pt x="1" y="1041"/>
                    <a:pt x="613" y="1672"/>
                  </a:cubicBezTo>
                  <a:cubicBezTo>
                    <a:pt x="818" y="1871"/>
                    <a:pt x="1068" y="1960"/>
                    <a:pt x="1313" y="1960"/>
                  </a:cubicBezTo>
                  <a:cubicBezTo>
                    <a:pt x="1820" y="1960"/>
                    <a:pt x="2302" y="1574"/>
                    <a:pt x="2302" y="985"/>
                  </a:cubicBezTo>
                  <a:cubicBezTo>
                    <a:pt x="2302" y="440"/>
                    <a:pt x="1875"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3" name="Google Shape;1573;p34"/>
            <p:cNvSpPr/>
            <p:nvPr/>
          </p:nvSpPr>
          <p:spPr>
            <a:xfrm>
              <a:off x="3901155" y="37280"/>
              <a:ext cx="132083" cy="112875"/>
            </a:xfrm>
            <a:custGeom>
              <a:avLst/>
              <a:gdLst/>
              <a:ahLst/>
              <a:cxnLst/>
              <a:rect l="l" t="t" r="r" b="b"/>
              <a:pathLst>
                <a:path w="2303" h="1968" extrusionOk="0">
                  <a:moveTo>
                    <a:pt x="1318" y="0"/>
                  </a:moveTo>
                  <a:cubicBezTo>
                    <a:pt x="446" y="0"/>
                    <a:pt x="1" y="1058"/>
                    <a:pt x="632" y="1671"/>
                  </a:cubicBezTo>
                  <a:cubicBezTo>
                    <a:pt x="831" y="1876"/>
                    <a:pt x="1077" y="1967"/>
                    <a:pt x="1318" y="1967"/>
                  </a:cubicBezTo>
                  <a:cubicBezTo>
                    <a:pt x="1820" y="1967"/>
                    <a:pt x="2302" y="1573"/>
                    <a:pt x="2302" y="984"/>
                  </a:cubicBezTo>
                  <a:cubicBezTo>
                    <a:pt x="2302" y="446"/>
                    <a:pt x="1857"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4" name="Google Shape;1574;p34"/>
            <p:cNvSpPr/>
            <p:nvPr/>
          </p:nvSpPr>
          <p:spPr>
            <a:xfrm>
              <a:off x="4069372" y="37280"/>
              <a:ext cx="132025" cy="112875"/>
            </a:xfrm>
            <a:custGeom>
              <a:avLst/>
              <a:gdLst/>
              <a:ahLst/>
              <a:cxnLst/>
              <a:rect l="l" t="t" r="r" b="b"/>
              <a:pathLst>
                <a:path w="2302" h="1968" extrusionOk="0">
                  <a:moveTo>
                    <a:pt x="1318" y="0"/>
                  </a:moveTo>
                  <a:cubicBezTo>
                    <a:pt x="446" y="0"/>
                    <a:pt x="0" y="1058"/>
                    <a:pt x="613" y="1671"/>
                  </a:cubicBezTo>
                  <a:cubicBezTo>
                    <a:pt x="818" y="1876"/>
                    <a:pt x="1068" y="1967"/>
                    <a:pt x="1312"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5" name="Google Shape;1575;p34"/>
            <p:cNvSpPr/>
            <p:nvPr/>
          </p:nvSpPr>
          <p:spPr>
            <a:xfrm>
              <a:off x="4237533" y="37280"/>
              <a:ext cx="132083" cy="112875"/>
            </a:xfrm>
            <a:custGeom>
              <a:avLst/>
              <a:gdLst/>
              <a:ahLst/>
              <a:cxnLst/>
              <a:rect l="l" t="t" r="r" b="b"/>
              <a:pathLst>
                <a:path w="2303" h="1968" extrusionOk="0">
                  <a:moveTo>
                    <a:pt x="1318" y="0"/>
                  </a:moveTo>
                  <a:cubicBezTo>
                    <a:pt x="428" y="0"/>
                    <a:pt x="1" y="1058"/>
                    <a:pt x="613" y="1671"/>
                  </a:cubicBezTo>
                  <a:cubicBezTo>
                    <a:pt x="818" y="1876"/>
                    <a:pt x="1068" y="1967"/>
                    <a:pt x="1313" y="1967"/>
                  </a:cubicBezTo>
                  <a:cubicBezTo>
                    <a:pt x="1820" y="1967"/>
                    <a:pt x="2302" y="1573"/>
                    <a:pt x="2302" y="984"/>
                  </a:cubicBezTo>
                  <a:cubicBezTo>
                    <a:pt x="2284" y="446"/>
                    <a:pt x="1857"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6" name="Google Shape;1576;p34"/>
            <p:cNvSpPr/>
            <p:nvPr/>
          </p:nvSpPr>
          <p:spPr>
            <a:xfrm>
              <a:off x="4405750" y="37280"/>
              <a:ext cx="130993" cy="112416"/>
            </a:xfrm>
            <a:custGeom>
              <a:avLst/>
              <a:gdLst/>
              <a:ahLst/>
              <a:cxnLst/>
              <a:rect l="l" t="t" r="r" b="b"/>
              <a:pathLst>
                <a:path w="2284" h="1960" extrusionOk="0">
                  <a:moveTo>
                    <a:pt x="1318" y="0"/>
                  </a:moveTo>
                  <a:cubicBezTo>
                    <a:pt x="446" y="0"/>
                    <a:pt x="0" y="1058"/>
                    <a:pt x="613" y="1671"/>
                  </a:cubicBezTo>
                  <a:cubicBezTo>
                    <a:pt x="812" y="1870"/>
                    <a:pt x="1058" y="1959"/>
                    <a:pt x="1299" y="1959"/>
                  </a:cubicBezTo>
                  <a:cubicBezTo>
                    <a:pt x="1801" y="1959"/>
                    <a:pt x="2283" y="1573"/>
                    <a:pt x="2283" y="984"/>
                  </a:cubicBezTo>
                  <a:cubicBezTo>
                    <a:pt x="2283"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7" name="Google Shape;1577;p34"/>
            <p:cNvSpPr/>
            <p:nvPr/>
          </p:nvSpPr>
          <p:spPr>
            <a:xfrm>
              <a:off x="4570425" y="186285"/>
              <a:ext cx="4575598" cy="372693"/>
            </a:xfrm>
            <a:custGeom>
              <a:avLst/>
              <a:gdLst/>
              <a:ahLst/>
              <a:cxnLst/>
              <a:rect l="l" t="t" r="r" b="b"/>
              <a:pathLst>
                <a:path w="79403" h="6498" extrusionOk="0">
                  <a:moveTo>
                    <a:pt x="1" y="1"/>
                  </a:moveTo>
                  <a:lnTo>
                    <a:pt x="1" y="6497"/>
                  </a:lnTo>
                  <a:lnTo>
                    <a:pt x="79402" y="6497"/>
                  </a:lnTo>
                  <a:lnTo>
                    <a:pt x="79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8" name="Google Shape;1578;p34"/>
            <p:cNvSpPr/>
            <p:nvPr/>
          </p:nvSpPr>
          <p:spPr>
            <a:xfrm>
              <a:off x="4570425" y="0"/>
              <a:ext cx="4575681" cy="186338"/>
            </a:xfrm>
            <a:custGeom>
              <a:avLst/>
              <a:gdLst/>
              <a:ahLst/>
              <a:cxnLst/>
              <a:rect l="l" t="t" r="r" b="b"/>
              <a:pathLst>
                <a:path w="79236" h="3249" extrusionOk="0">
                  <a:moveTo>
                    <a:pt x="1" y="1"/>
                  </a:moveTo>
                  <a:lnTo>
                    <a:pt x="1" y="3249"/>
                  </a:lnTo>
                  <a:lnTo>
                    <a:pt x="79235" y="3249"/>
                  </a:lnTo>
                  <a:lnTo>
                    <a:pt x="79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9" name="Google Shape;1579;p34"/>
            <p:cNvSpPr/>
            <p:nvPr/>
          </p:nvSpPr>
          <p:spPr>
            <a:xfrm>
              <a:off x="4622947" y="236357"/>
              <a:ext cx="178882" cy="291708"/>
            </a:xfrm>
            <a:custGeom>
              <a:avLst/>
              <a:gdLst/>
              <a:ahLst/>
              <a:cxnLst/>
              <a:rect l="l" t="t" r="r" b="b"/>
              <a:pathLst>
                <a:path w="3119" h="5086" extrusionOk="0">
                  <a:moveTo>
                    <a:pt x="0" y="0"/>
                  </a:moveTo>
                  <a:lnTo>
                    <a:pt x="0" y="2376"/>
                  </a:lnTo>
                  <a:lnTo>
                    <a:pt x="0" y="5086"/>
                  </a:lnTo>
                  <a:lnTo>
                    <a:pt x="3119" y="23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0" name="Google Shape;1580;p34"/>
            <p:cNvSpPr/>
            <p:nvPr/>
          </p:nvSpPr>
          <p:spPr>
            <a:xfrm>
              <a:off x="4836933" y="236357"/>
              <a:ext cx="178882" cy="273641"/>
            </a:xfrm>
            <a:custGeom>
              <a:avLst/>
              <a:gdLst/>
              <a:ahLst/>
              <a:cxnLst/>
              <a:rect l="l" t="t" r="r" b="b"/>
              <a:pathLst>
                <a:path w="3119" h="4771" extrusionOk="0">
                  <a:moveTo>
                    <a:pt x="3118" y="0"/>
                  </a:moveTo>
                  <a:lnTo>
                    <a:pt x="0" y="2376"/>
                  </a:lnTo>
                  <a:lnTo>
                    <a:pt x="3118" y="4770"/>
                  </a:lnTo>
                  <a:lnTo>
                    <a:pt x="3118" y="2376"/>
                  </a:lnTo>
                  <a:lnTo>
                    <a:pt x="31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1" name="Google Shape;1581;p34"/>
            <p:cNvSpPr/>
            <p:nvPr/>
          </p:nvSpPr>
          <p:spPr>
            <a:xfrm>
              <a:off x="4642103" y="212899"/>
              <a:ext cx="354553" cy="145911"/>
            </a:xfrm>
            <a:custGeom>
              <a:avLst/>
              <a:gdLst/>
              <a:ahLst/>
              <a:cxnLst/>
              <a:rect l="l" t="t" r="r" b="b"/>
              <a:pathLst>
                <a:path w="6182" h="2544" extrusionOk="0">
                  <a:moveTo>
                    <a:pt x="1" y="1"/>
                  </a:moveTo>
                  <a:lnTo>
                    <a:pt x="3100" y="2544"/>
                  </a:lnTo>
                  <a:lnTo>
                    <a:pt x="61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2" name="Google Shape;1582;p34"/>
            <p:cNvSpPr/>
            <p:nvPr/>
          </p:nvSpPr>
          <p:spPr>
            <a:xfrm>
              <a:off x="4660227" y="387486"/>
              <a:ext cx="336430" cy="145911"/>
            </a:xfrm>
            <a:custGeom>
              <a:avLst/>
              <a:gdLst/>
              <a:ahLst/>
              <a:cxnLst/>
              <a:rect l="l" t="t" r="r" b="b"/>
              <a:pathLst>
                <a:path w="5866" h="2544" extrusionOk="0">
                  <a:moveTo>
                    <a:pt x="2784" y="1"/>
                  </a:moveTo>
                  <a:lnTo>
                    <a:pt x="0" y="2544"/>
                  </a:lnTo>
                  <a:lnTo>
                    <a:pt x="5865" y="2544"/>
                  </a:lnTo>
                  <a:lnTo>
                    <a:pt x="27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3" name="Google Shape;1583;p34"/>
            <p:cNvSpPr/>
            <p:nvPr/>
          </p:nvSpPr>
          <p:spPr>
            <a:xfrm>
              <a:off x="5075350" y="236357"/>
              <a:ext cx="178882" cy="291708"/>
            </a:xfrm>
            <a:custGeom>
              <a:avLst/>
              <a:gdLst/>
              <a:ahLst/>
              <a:cxnLst/>
              <a:rect l="l" t="t" r="r" b="b"/>
              <a:pathLst>
                <a:path w="3119" h="5086" extrusionOk="0">
                  <a:moveTo>
                    <a:pt x="1" y="0"/>
                  </a:moveTo>
                  <a:lnTo>
                    <a:pt x="1" y="2376"/>
                  </a:lnTo>
                  <a:lnTo>
                    <a:pt x="1" y="5086"/>
                  </a:lnTo>
                  <a:lnTo>
                    <a:pt x="3119" y="237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4" name="Google Shape;1584;p34"/>
            <p:cNvSpPr/>
            <p:nvPr/>
          </p:nvSpPr>
          <p:spPr>
            <a:xfrm>
              <a:off x="5289336" y="236357"/>
              <a:ext cx="178882" cy="273641"/>
            </a:xfrm>
            <a:custGeom>
              <a:avLst/>
              <a:gdLst/>
              <a:ahLst/>
              <a:cxnLst/>
              <a:rect l="l" t="t" r="r" b="b"/>
              <a:pathLst>
                <a:path w="3119" h="4771" extrusionOk="0">
                  <a:moveTo>
                    <a:pt x="3118" y="0"/>
                  </a:moveTo>
                  <a:lnTo>
                    <a:pt x="0" y="2376"/>
                  </a:lnTo>
                  <a:lnTo>
                    <a:pt x="3118" y="4770"/>
                  </a:lnTo>
                  <a:lnTo>
                    <a:pt x="3118" y="2376"/>
                  </a:lnTo>
                  <a:lnTo>
                    <a:pt x="31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5" name="Google Shape;1585;p34"/>
            <p:cNvSpPr/>
            <p:nvPr/>
          </p:nvSpPr>
          <p:spPr>
            <a:xfrm>
              <a:off x="5094507" y="212899"/>
              <a:ext cx="354553" cy="145911"/>
            </a:xfrm>
            <a:custGeom>
              <a:avLst/>
              <a:gdLst/>
              <a:ahLst/>
              <a:cxnLst/>
              <a:rect l="l" t="t" r="r" b="b"/>
              <a:pathLst>
                <a:path w="6182" h="2544" extrusionOk="0">
                  <a:moveTo>
                    <a:pt x="1" y="1"/>
                  </a:moveTo>
                  <a:lnTo>
                    <a:pt x="3100" y="2544"/>
                  </a:lnTo>
                  <a:lnTo>
                    <a:pt x="61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6" name="Google Shape;1586;p34"/>
            <p:cNvSpPr/>
            <p:nvPr/>
          </p:nvSpPr>
          <p:spPr>
            <a:xfrm>
              <a:off x="5112630" y="387486"/>
              <a:ext cx="336430" cy="145911"/>
            </a:xfrm>
            <a:custGeom>
              <a:avLst/>
              <a:gdLst/>
              <a:ahLst/>
              <a:cxnLst/>
              <a:rect l="l" t="t" r="r" b="b"/>
              <a:pathLst>
                <a:path w="5866" h="2544" extrusionOk="0">
                  <a:moveTo>
                    <a:pt x="2784" y="1"/>
                  </a:moveTo>
                  <a:lnTo>
                    <a:pt x="0" y="2544"/>
                  </a:lnTo>
                  <a:lnTo>
                    <a:pt x="5865" y="2544"/>
                  </a:lnTo>
                  <a:lnTo>
                    <a:pt x="27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7" name="Google Shape;1587;p34"/>
            <p:cNvSpPr/>
            <p:nvPr/>
          </p:nvSpPr>
          <p:spPr>
            <a:xfrm>
              <a:off x="5527754" y="236357"/>
              <a:ext cx="178940" cy="291708"/>
            </a:xfrm>
            <a:custGeom>
              <a:avLst/>
              <a:gdLst/>
              <a:ahLst/>
              <a:cxnLst/>
              <a:rect l="l" t="t" r="r" b="b"/>
              <a:pathLst>
                <a:path w="3120" h="5086" extrusionOk="0">
                  <a:moveTo>
                    <a:pt x="1" y="0"/>
                  </a:moveTo>
                  <a:lnTo>
                    <a:pt x="1" y="2376"/>
                  </a:lnTo>
                  <a:lnTo>
                    <a:pt x="1" y="5086"/>
                  </a:lnTo>
                  <a:lnTo>
                    <a:pt x="3119" y="237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8" name="Google Shape;1588;p34"/>
            <p:cNvSpPr/>
            <p:nvPr/>
          </p:nvSpPr>
          <p:spPr>
            <a:xfrm>
              <a:off x="5741739" y="236357"/>
              <a:ext cx="178882" cy="273641"/>
            </a:xfrm>
            <a:custGeom>
              <a:avLst/>
              <a:gdLst/>
              <a:ahLst/>
              <a:cxnLst/>
              <a:rect l="l" t="t" r="r" b="b"/>
              <a:pathLst>
                <a:path w="3119" h="4771" extrusionOk="0">
                  <a:moveTo>
                    <a:pt x="3119" y="0"/>
                  </a:moveTo>
                  <a:lnTo>
                    <a:pt x="1" y="2376"/>
                  </a:lnTo>
                  <a:lnTo>
                    <a:pt x="3119" y="4770"/>
                  </a:lnTo>
                  <a:lnTo>
                    <a:pt x="3119" y="2376"/>
                  </a:lnTo>
                  <a:lnTo>
                    <a:pt x="31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9" name="Google Shape;1589;p34"/>
            <p:cNvSpPr/>
            <p:nvPr/>
          </p:nvSpPr>
          <p:spPr>
            <a:xfrm>
              <a:off x="5546910" y="212899"/>
              <a:ext cx="354553" cy="145911"/>
            </a:xfrm>
            <a:custGeom>
              <a:avLst/>
              <a:gdLst/>
              <a:ahLst/>
              <a:cxnLst/>
              <a:rect l="l" t="t" r="r" b="b"/>
              <a:pathLst>
                <a:path w="6182" h="2544" extrusionOk="0">
                  <a:moveTo>
                    <a:pt x="1" y="1"/>
                  </a:moveTo>
                  <a:lnTo>
                    <a:pt x="3101" y="2544"/>
                  </a:lnTo>
                  <a:lnTo>
                    <a:pt x="6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0" name="Google Shape;1590;p34"/>
            <p:cNvSpPr/>
            <p:nvPr/>
          </p:nvSpPr>
          <p:spPr>
            <a:xfrm>
              <a:off x="5565034" y="387486"/>
              <a:ext cx="336430" cy="145911"/>
            </a:xfrm>
            <a:custGeom>
              <a:avLst/>
              <a:gdLst/>
              <a:ahLst/>
              <a:cxnLst/>
              <a:rect l="l" t="t" r="r" b="b"/>
              <a:pathLst>
                <a:path w="5866" h="2544" extrusionOk="0">
                  <a:moveTo>
                    <a:pt x="2785" y="1"/>
                  </a:moveTo>
                  <a:lnTo>
                    <a:pt x="0" y="2544"/>
                  </a:lnTo>
                  <a:lnTo>
                    <a:pt x="5866" y="2544"/>
                  </a:lnTo>
                  <a:lnTo>
                    <a:pt x="27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1" name="Google Shape;1591;p34"/>
            <p:cNvSpPr/>
            <p:nvPr/>
          </p:nvSpPr>
          <p:spPr>
            <a:xfrm>
              <a:off x="5980215" y="236357"/>
              <a:ext cx="178882" cy="291708"/>
            </a:xfrm>
            <a:custGeom>
              <a:avLst/>
              <a:gdLst/>
              <a:ahLst/>
              <a:cxnLst/>
              <a:rect l="l" t="t" r="r" b="b"/>
              <a:pathLst>
                <a:path w="3119" h="5086" extrusionOk="0">
                  <a:moveTo>
                    <a:pt x="0" y="0"/>
                  </a:moveTo>
                  <a:lnTo>
                    <a:pt x="0" y="2376"/>
                  </a:lnTo>
                  <a:lnTo>
                    <a:pt x="0" y="5086"/>
                  </a:lnTo>
                  <a:lnTo>
                    <a:pt x="3118" y="23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2" name="Google Shape;1592;p34"/>
            <p:cNvSpPr/>
            <p:nvPr/>
          </p:nvSpPr>
          <p:spPr>
            <a:xfrm>
              <a:off x="6194143" y="236357"/>
              <a:ext cx="178882" cy="273641"/>
            </a:xfrm>
            <a:custGeom>
              <a:avLst/>
              <a:gdLst/>
              <a:ahLst/>
              <a:cxnLst/>
              <a:rect l="l" t="t" r="r" b="b"/>
              <a:pathLst>
                <a:path w="3119" h="4771" extrusionOk="0">
                  <a:moveTo>
                    <a:pt x="3119" y="0"/>
                  </a:moveTo>
                  <a:lnTo>
                    <a:pt x="1" y="2376"/>
                  </a:lnTo>
                  <a:lnTo>
                    <a:pt x="3119" y="4770"/>
                  </a:lnTo>
                  <a:lnTo>
                    <a:pt x="3119" y="2376"/>
                  </a:lnTo>
                  <a:lnTo>
                    <a:pt x="31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3" name="Google Shape;1593;p34"/>
            <p:cNvSpPr/>
            <p:nvPr/>
          </p:nvSpPr>
          <p:spPr>
            <a:xfrm>
              <a:off x="5999371" y="212899"/>
              <a:ext cx="354496" cy="145911"/>
            </a:xfrm>
            <a:custGeom>
              <a:avLst/>
              <a:gdLst/>
              <a:ahLst/>
              <a:cxnLst/>
              <a:rect l="l" t="t" r="r" b="b"/>
              <a:pathLst>
                <a:path w="6181" h="2544" extrusionOk="0">
                  <a:moveTo>
                    <a:pt x="0" y="1"/>
                  </a:moveTo>
                  <a:lnTo>
                    <a:pt x="3081" y="2544"/>
                  </a:lnTo>
                  <a:lnTo>
                    <a:pt x="61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4" name="Google Shape;1594;p34"/>
            <p:cNvSpPr/>
            <p:nvPr/>
          </p:nvSpPr>
          <p:spPr>
            <a:xfrm>
              <a:off x="6017437" y="387486"/>
              <a:ext cx="336430" cy="145911"/>
            </a:xfrm>
            <a:custGeom>
              <a:avLst/>
              <a:gdLst/>
              <a:ahLst/>
              <a:cxnLst/>
              <a:rect l="l" t="t" r="r" b="b"/>
              <a:pathLst>
                <a:path w="5866" h="2544" extrusionOk="0">
                  <a:moveTo>
                    <a:pt x="2766" y="1"/>
                  </a:moveTo>
                  <a:lnTo>
                    <a:pt x="1" y="2544"/>
                  </a:lnTo>
                  <a:lnTo>
                    <a:pt x="5866" y="2544"/>
                  </a:lnTo>
                  <a:lnTo>
                    <a:pt x="27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5" name="Google Shape;1595;p34"/>
            <p:cNvSpPr/>
            <p:nvPr/>
          </p:nvSpPr>
          <p:spPr>
            <a:xfrm>
              <a:off x="6432618" y="236357"/>
              <a:ext cx="178882" cy="291708"/>
            </a:xfrm>
            <a:custGeom>
              <a:avLst/>
              <a:gdLst/>
              <a:ahLst/>
              <a:cxnLst/>
              <a:rect l="l" t="t" r="r" b="b"/>
              <a:pathLst>
                <a:path w="3119" h="5086" extrusionOk="0">
                  <a:moveTo>
                    <a:pt x="0" y="0"/>
                  </a:moveTo>
                  <a:lnTo>
                    <a:pt x="0" y="2376"/>
                  </a:lnTo>
                  <a:lnTo>
                    <a:pt x="0" y="5086"/>
                  </a:lnTo>
                  <a:lnTo>
                    <a:pt x="3118" y="23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6" name="Google Shape;1596;p34"/>
            <p:cNvSpPr/>
            <p:nvPr/>
          </p:nvSpPr>
          <p:spPr>
            <a:xfrm>
              <a:off x="6646546" y="236357"/>
              <a:ext cx="178940" cy="273641"/>
            </a:xfrm>
            <a:custGeom>
              <a:avLst/>
              <a:gdLst/>
              <a:ahLst/>
              <a:cxnLst/>
              <a:rect l="l" t="t" r="r" b="b"/>
              <a:pathLst>
                <a:path w="3120" h="4771" extrusionOk="0">
                  <a:moveTo>
                    <a:pt x="3119" y="0"/>
                  </a:moveTo>
                  <a:lnTo>
                    <a:pt x="1" y="2376"/>
                  </a:lnTo>
                  <a:lnTo>
                    <a:pt x="3119" y="4770"/>
                  </a:lnTo>
                  <a:lnTo>
                    <a:pt x="3119" y="2376"/>
                  </a:lnTo>
                  <a:lnTo>
                    <a:pt x="31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7" name="Google Shape;1597;p34"/>
            <p:cNvSpPr/>
            <p:nvPr/>
          </p:nvSpPr>
          <p:spPr>
            <a:xfrm>
              <a:off x="6451774" y="212899"/>
              <a:ext cx="354496" cy="145911"/>
            </a:xfrm>
            <a:custGeom>
              <a:avLst/>
              <a:gdLst/>
              <a:ahLst/>
              <a:cxnLst/>
              <a:rect l="l" t="t" r="r" b="b"/>
              <a:pathLst>
                <a:path w="6181" h="2544" extrusionOk="0">
                  <a:moveTo>
                    <a:pt x="0" y="1"/>
                  </a:moveTo>
                  <a:lnTo>
                    <a:pt x="3081" y="2544"/>
                  </a:lnTo>
                  <a:lnTo>
                    <a:pt x="61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8" name="Google Shape;1598;p34"/>
            <p:cNvSpPr/>
            <p:nvPr/>
          </p:nvSpPr>
          <p:spPr>
            <a:xfrm>
              <a:off x="6468808" y="387486"/>
              <a:ext cx="337462" cy="145911"/>
            </a:xfrm>
            <a:custGeom>
              <a:avLst/>
              <a:gdLst/>
              <a:ahLst/>
              <a:cxnLst/>
              <a:rect l="l" t="t" r="r" b="b"/>
              <a:pathLst>
                <a:path w="5884" h="2544" extrusionOk="0">
                  <a:moveTo>
                    <a:pt x="2784" y="1"/>
                  </a:moveTo>
                  <a:lnTo>
                    <a:pt x="0" y="2544"/>
                  </a:lnTo>
                  <a:lnTo>
                    <a:pt x="5884" y="2544"/>
                  </a:lnTo>
                  <a:lnTo>
                    <a:pt x="27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9" name="Google Shape;1599;p34"/>
            <p:cNvSpPr/>
            <p:nvPr/>
          </p:nvSpPr>
          <p:spPr>
            <a:xfrm>
              <a:off x="6885022" y="236357"/>
              <a:ext cx="178882" cy="291708"/>
            </a:xfrm>
            <a:custGeom>
              <a:avLst/>
              <a:gdLst/>
              <a:ahLst/>
              <a:cxnLst/>
              <a:rect l="l" t="t" r="r" b="b"/>
              <a:pathLst>
                <a:path w="3119" h="5086" extrusionOk="0">
                  <a:moveTo>
                    <a:pt x="0" y="0"/>
                  </a:moveTo>
                  <a:lnTo>
                    <a:pt x="0" y="2376"/>
                  </a:lnTo>
                  <a:lnTo>
                    <a:pt x="0" y="5086"/>
                  </a:lnTo>
                  <a:lnTo>
                    <a:pt x="3119" y="23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0" name="Google Shape;1600;p34"/>
            <p:cNvSpPr/>
            <p:nvPr/>
          </p:nvSpPr>
          <p:spPr>
            <a:xfrm>
              <a:off x="7099007" y="236357"/>
              <a:ext cx="178882" cy="273641"/>
            </a:xfrm>
            <a:custGeom>
              <a:avLst/>
              <a:gdLst/>
              <a:ahLst/>
              <a:cxnLst/>
              <a:rect l="l" t="t" r="r" b="b"/>
              <a:pathLst>
                <a:path w="3119" h="4771" extrusionOk="0">
                  <a:moveTo>
                    <a:pt x="3118" y="0"/>
                  </a:moveTo>
                  <a:lnTo>
                    <a:pt x="0" y="2376"/>
                  </a:lnTo>
                  <a:lnTo>
                    <a:pt x="3118" y="4770"/>
                  </a:lnTo>
                  <a:lnTo>
                    <a:pt x="3118" y="2376"/>
                  </a:lnTo>
                  <a:lnTo>
                    <a:pt x="31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1" name="Google Shape;1601;p34"/>
            <p:cNvSpPr/>
            <p:nvPr/>
          </p:nvSpPr>
          <p:spPr>
            <a:xfrm>
              <a:off x="6904178" y="212899"/>
              <a:ext cx="354553" cy="145911"/>
            </a:xfrm>
            <a:custGeom>
              <a:avLst/>
              <a:gdLst/>
              <a:ahLst/>
              <a:cxnLst/>
              <a:rect l="l" t="t" r="r" b="b"/>
              <a:pathLst>
                <a:path w="6182" h="2544" extrusionOk="0">
                  <a:moveTo>
                    <a:pt x="1" y="1"/>
                  </a:moveTo>
                  <a:lnTo>
                    <a:pt x="3082" y="2544"/>
                  </a:lnTo>
                  <a:lnTo>
                    <a:pt x="61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2" name="Google Shape;1602;p34"/>
            <p:cNvSpPr/>
            <p:nvPr/>
          </p:nvSpPr>
          <p:spPr>
            <a:xfrm>
              <a:off x="6921212" y="387486"/>
              <a:ext cx="337519" cy="145911"/>
            </a:xfrm>
            <a:custGeom>
              <a:avLst/>
              <a:gdLst/>
              <a:ahLst/>
              <a:cxnLst/>
              <a:rect l="l" t="t" r="r" b="b"/>
              <a:pathLst>
                <a:path w="5885" h="2544" extrusionOk="0">
                  <a:moveTo>
                    <a:pt x="2785" y="1"/>
                  </a:moveTo>
                  <a:lnTo>
                    <a:pt x="1" y="2544"/>
                  </a:lnTo>
                  <a:lnTo>
                    <a:pt x="5884" y="2544"/>
                  </a:lnTo>
                  <a:lnTo>
                    <a:pt x="27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3" name="Google Shape;1603;p34"/>
            <p:cNvSpPr/>
            <p:nvPr/>
          </p:nvSpPr>
          <p:spPr>
            <a:xfrm>
              <a:off x="7337425" y="236357"/>
              <a:ext cx="177850" cy="291708"/>
            </a:xfrm>
            <a:custGeom>
              <a:avLst/>
              <a:gdLst/>
              <a:ahLst/>
              <a:cxnLst/>
              <a:rect l="l" t="t" r="r" b="b"/>
              <a:pathLst>
                <a:path w="3101" h="5086" extrusionOk="0">
                  <a:moveTo>
                    <a:pt x="1" y="0"/>
                  </a:moveTo>
                  <a:lnTo>
                    <a:pt x="1" y="2376"/>
                  </a:lnTo>
                  <a:lnTo>
                    <a:pt x="1" y="5086"/>
                  </a:lnTo>
                  <a:lnTo>
                    <a:pt x="3100" y="237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4" name="Google Shape;1604;p34"/>
            <p:cNvSpPr/>
            <p:nvPr/>
          </p:nvSpPr>
          <p:spPr>
            <a:xfrm>
              <a:off x="7551410" y="236357"/>
              <a:ext cx="178882" cy="273641"/>
            </a:xfrm>
            <a:custGeom>
              <a:avLst/>
              <a:gdLst/>
              <a:ahLst/>
              <a:cxnLst/>
              <a:rect l="l" t="t" r="r" b="b"/>
              <a:pathLst>
                <a:path w="3119" h="4771" extrusionOk="0">
                  <a:moveTo>
                    <a:pt x="3118" y="0"/>
                  </a:moveTo>
                  <a:lnTo>
                    <a:pt x="0" y="2376"/>
                  </a:lnTo>
                  <a:lnTo>
                    <a:pt x="3118" y="4770"/>
                  </a:lnTo>
                  <a:lnTo>
                    <a:pt x="3118" y="2376"/>
                  </a:lnTo>
                  <a:lnTo>
                    <a:pt x="31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5" name="Google Shape;1605;p34"/>
            <p:cNvSpPr/>
            <p:nvPr/>
          </p:nvSpPr>
          <p:spPr>
            <a:xfrm>
              <a:off x="7356581" y="212899"/>
              <a:ext cx="354553" cy="145911"/>
            </a:xfrm>
            <a:custGeom>
              <a:avLst/>
              <a:gdLst/>
              <a:ahLst/>
              <a:cxnLst/>
              <a:rect l="l" t="t" r="r" b="b"/>
              <a:pathLst>
                <a:path w="6182" h="2544" extrusionOk="0">
                  <a:moveTo>
                    <a:pt x="1" y="1"/>
                  </a:moveTo>
                  <a:lnTo>
                    <a:pt x="3082" y="2544"/>
                  </a:lnTo>
                  <a:lnTo>
                    <a:pt x="61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6" name="Google Shape;1606;p34"/>
            <p:cNvSpPr/>
            <p:nvPr/>
          </p:nvSpPr>
          <p:spPr>
            <a:xfrm>
              <a:off x="7373615" y="387486"/>
              <a:ext cx="337519" cy="145911"/>
            </a:xfrm>
            <a:custGeom>
              <a:avLst/>
              <a:gdLst/>
              <a:ahLst/>
              <a:cxnLst/>
              <a:rect l="l" t="t" r="r" b="b"/>
              <a:pathLst>
                <a:path w="5885" h="2544" extrusionOk="0">
                  <a:moveTo>
                    <a:pt x="2785" y="1"/>
                  </a:moveTo>
                  <a:lnTo>
                    <a:pt x="1" y="2544"/>
                  </a:lnTo>
                  <a:lnTo>
                    <a:pt x="5884" y="2544"/>
                  </a:lnTo>
                  <a:lnTo>
                    <a:pt x="27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7" name="Google Shape;1607;p34"/>
            <p:cNvSpPr/>
            <p:nvPr/>
          </p:nvSpPr>
          <p:spPr>
            <a:xfrm>
              <a:off x="7789828" y="236357"/>
              <a:ext cx="177850" cy="291708"/>
            </a:xfrm>
            <a:custGeom>
              <a:avLst/>
              <a:gdLst/>
              <a:ahLst/>
              <a:cxnLst/>
              <a:rect l="l" t="t" r="r" b="b"/>
              <a:pathLst>
                <a:path w="3101" h="5086" extrusionOk="0">
                  <a:moveTo>
                    <a:pt x="1" y="0"/>
                  </a:moveTo>
                  <a:lnTo>
                    <a:pt x="1" y="2376"/>
                  </a:lnTo>
                  <a:lnTo>
                    <a:pt x="1" y="5086"/>
                  </a:lnTo>
                  <a:lnTo>
                    <a:pt x="3100" y="237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8" name="Google Shape;1608;p34"/>
            <p:cNvSpPr/>
            <p:nvPr/>
          </p:nvSpPr>
          <p:spPr>
            <a:xfrm>
              <a:off x="8003814" y="236357"/>
              <a:ext cx="178882" cy="273641"/>
            </a:xfrm>
            <a:custGeom>
              <a:avLst/>
              <a:gdLst/>
              <a:ahLst/>
              <a:cxnLst/>
              <a:rect l="l" t="t" r="r" b="b"/>
              <a:pathLst>
                <a:path w="3119" h="4771" extrusionOk="0">
                  <a:moveTo>
                    <a:pt x="3119" y="0"/>
                  </a:moveTo>
                  <a:lnTo>
                    <a:pt x="1" y="2376"/>
                  </a:lnTo>
                  <a:lnTo>
                    <a:pt x="3119" y="4770"/>
                  </a:lnTo>
                  <a:lnTo>
                    <a:pt x="3119" y="2376"/>
                  </a:lnTo>
                  <a:lnTo>
                    <a:pt x="31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9" name="Google Shape;1609;p34"/>
            <p:cNvSpPr/>
            <p:nvPr/>
          </p:nvSpPr>
          <p:spPr>
            <a:xfrm>
              <a:off x="7808984" y="212899"/>
              <a:ext cx="354553" cy="145911"/>
            </a:xfrm>
            <a:custGeom>
              <a:avLst/>
              <a:gdLst/>
              <a:ahLst/>
              <a:cxnLst/>
              <a:rect l="l" t="t" r="r" b="b"/>
              <a:pathLst>
                <a:path w="6182" h="2544" extrusionOk="0">
                  <a:moveTo>
                    <a:pt x="1" y="1"/>
                  </a:moveTo>
                  <a:lnTo>
                    <a:pt x="3082" y="2544"/>
                  </a:lnTo>
                  <a:lnTo>
                    <a:pt x="6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0" name="Google Shape;1610;p34"/>
            <p:cNvSpPr/>
            <p:nvPr/>
          </p:nvSpPr>
          <p:spPr>
            <a:xfrm>
              <a:off x="7826018" y="387486"/>
              <a:ext cx="337519" cy="145911"/>
            </a:xfrm>
            <a:custGeom>
              <a:avLst/>
              <a:gdLst/>
              <a:ahLst/>
              <a:cxnLst/>
              <a:rect l="l" t="t" r="r" b="b"/>
              <a:pathLst>
                <a:path w="5885" h="2544" extrusionOk="0">
                  <a:moveTo>
                    <a:pt x="2785" y="1"/>
                  </a:moveTo>
                  <a:lnTo>
                    <a:pt x="1" y="2544"/>
                  </a:lnTo>
                  <a:lnTo>
                    <a:pt x="5885" y="2544"/>
                  </a:lnTo>
                  <a:lnTo>
                    <a:pt x="27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1" name="Google Shape;1611;p34"/>
            <p:cNvSpPr/>
            <p:nvPr/>
          </p:nvSpPr>
          <p:spPr>
            <a:xfrm>
              <a:off x="8242289" y="236357"/>
              <a:ext cx="177793" cy="291708"/>
            </a:xfrm>
            <a:custGeom>
              <a:avLst/>
              <a:gdLst/>
              <a:ahLst/>
              <a:cxnLst/>
              <a:rect l="l" t="t" r="r" b="b"/>
              <a:pathLst>
                <a:path w="3100" h="5086" extrusionOk="0">
                  <a:moveTo>
                    <a:pt x="0" y="0"/>
                  </a:moveTo>
                  <a:lnTo>
                    <a:pt x="0" y="2376"/>
                  </a:lnTo>
                  <a:lnTo>
                    <a:pt x="0" y="5086"/>
                  </a:lnTo>
                  <a:lnTo>
                    <a:pt x="3100" y="23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2" name="Google Shape;1612;p34"/>
            <p:cNvSpPr/>
            <p:nvPr/>
          </p:nvSpPr>
          <p:spPr>
            <a:xfrm>
              <a:off x="8456217" y="236357"/>
              <a:ext cx="177850" cy="273641"/>
            </a:xfrm>
            <a:custGeom>
              <a:avLst/>
              <a:gdLst/>
              <a:ahLst/>
              <a:cxnLst/>
              <a:rect l="l" t="t" r="r" b="b"/>
              <a:pathLst>
                <a:path w="3101" h="4771" extrusionOk="0">
                  <a:moveTo>
                    <a:pt x="3100" y="0"/>
                  </a:moveTo>
                  <a:lnTo>
                    <a:pt x="1" y="2376"/>
                  </a:lnTo>
                  <a:lnTo>
                    <a:pt x="3100" y="4770"/>
                  </a:lnTo>
                  <a:lnTo>
                    <a:pt x="3100" y="2376"/>
                  </a:lnTo>
                  <a:lnTo>
                    <a:pt x="31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3" name="Google Shape;1613;p34"/>
            <p:cNvSpPr/>
            <p:nvPr/>
          </p:nvSpPr>
          <p:spPr>
            <a:xfrm>
              <a:off x="8260356" y="212899"/>
              <a:ext cx="355585" cy="145911"/>
            </a:xfrm>
            <a:custGeom>
              <a:avLst/>
              <a:gdLst/>
              <a:ahLst/>
              <a:cxnLst/>
              <a:rect l="l" t="t" r="r" b="b"/>
              <a:pathLst>
                <a:path w="6200" h="2544" extrusionOk="0">
                  <a:moveTo>
                    <a:pt x="1" y="1"/>
                  </a:moveTo>
                  <a:lnTo>
                    <a:pt x="3100" y="2544"/>
                  </a:lnTo>
                  <a:lnTo>
                    <a:pt x="62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4" name="Google Shape;1614;p34"/>
            <p:cNvSpPr/>
            <p:nvPr/>
          </p:nvSpPr>
          <p:spPr>
            <a:xfrm>
              <a:off x="8278479" y="387486"/>
              <a:ext cx="337462" cy="145911"/>
            </a:xfrm>
            <a:custGeom>
              <a:avLst/>
              <a:gdLst/>
              <a:ahLst/>
              <a:cxnLst/>
              <a:rect l="l" t="t" r="r" b="b"/>
              <a:pathLst>
                <a:path w="5884" h="2544" extrusionOk="0">
                  <a:moveTo>
                    <a:pt x="2784" y="1"/>
                  </a:moveTo>
                  <a:lnTo>
                    <a:pt x="0" y="2544"/>
                  </a:lnTo>
                  <a:lnTo>
                    <a:pt x="5884" y="2544"/>
                  </a:lnTo>
                  <a:lnTo>
                    <a:pt x="27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5" name="Google Shape;1615;p34"/>
            <p:cNvSpPr/>
            <p:nvPr/>
          </p:nvSpPr>
          <p:spPr>
            <a:xfrm>
              <a:off x="8694693" y="236357"/>
              <a:ext cx="177793" cy="291708"/>
            </a:xfrm>
            <a:custGeom>
              <a:avLst/>
              <a:gdLst/>
              <a:ahLst/>
              <a:cxnLst/>
              <a:rect l="l" t="t" r="r" b="b"/>
              <a:pathLst>
                <a:path w="3100" h="5086" extrusionOk="0">
                  <a:moveTo>
                    <a:pt x="0" y="0"/>
                  </a:moveTo>
                  <a:lnTo>
                    <a:pt x="0" y="2376"/>
                  </a:lnTo>
                  <a:lnTo>
                    <a:pt x="0" y="5086"/>
                  </a:lnTo>
                  <a:lnTo>
                    <a:pt x="3100" y="23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6" name="Google Shape;1616;p34"/>
            <p:cNvSpPr/>
            <p:nvPr/>
          </p:nvSpPr>
          <p:spPr>
            <a:xfrm>
              <a:off x="8908621" y="236357"/>
              <a:ext cx="177850" cy="273641"/>
            </a:xfrm>
            <a:custGeom>
              <a:avLst/>
              <a:gdLst/>
              <a:ahLst/>
              <a:cxnLst/>
              <a:rect l="l" t="t" r="r" b="b"/>
              <a:pathLst>
                <a:path w="3101" h="4771" extrusionOk="0">
                  <a:moveTo>
                    <a:pt x="3101" y="0"/>
                  </a:moveTo>
                  <a:lnTo>
                    <a:pt x="1" y="2376"/>
                  </a:lnTo>
                  <a:lnTo>
                    <a:pt x="3101" y="4770"/>
                  </a:lnTo>
                  <a:lnTo>
                    <a:pt x="3101" y="2376"/>
                  </a:lnTo>
                  <a:lnTo>
                    <a:pt x="31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7" name="Google Shape;1617;p34"/>
            <p:cNvSpPr/>
            <p:nvPr/>
          </p:nvSpPr>
          <p:spPr>
            <a:xfrm>
              <a:off x="8712759" y="212899"/>
              <a:ext cx="355585" cy="145911"/>
            </a:xfrm>
            <a:custGeom>
              <a:avLst/>
              <a:gdLst/>
              <a:ahLst/>
              <a:cxnLst/>
              <a:rect l="l" t="t" r="r" b="b"/>
              <a:pathLst>
                <a:path w="6200" h="2544" extrusionOk="0">
                  <a:moveTo>
                    <a:pt x="1" y="1"/>
                  </a:moveTo>
                  <a:lnTo>
                    <a:pt x="3100" y="2544"/>
                  </a:lnTo>
                  <a:lnTo>
                    <a:pt x="62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8" name="Google Shape;1618;p34"/>
            <p:cNvSpPr/>
            <p:nvPr/>
          </p:nvSpPr>
          <p:spPr>
            <a:xfrm>
              <a:off x="8730883" y="387486"/>
              <a:ext cx="337462" cy="145911"/>
            </a:xfrm>
            <a:custGeom>
              <a:avLst/>
              <a:gdLst/>
              <a:ahLst/>
              <a:cxnLst/>
              <a:rect l="l" t="t" r="r" b="b"/>
              <a:pathLst>
                <a:path w="5884" h="2544" extrusionOk="0">
                  <a:moveTo>
                    <a:pt x="2784" y="1"/>
                  </a:moveTo>
                  <a:lnTo>
                    <a:pt x="0" y="2544"/>
                  </a:lnTo>
                  <a:lnTo>
                    <a:pt x="5884" y="2544"/>
                  </a:lnTo>
                  <a:lnTo>
                    <a:pt x="27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9" name="Google Shape;1619;p34"/>
            <p:cNvSpPr/>
            <p:nvPr/>
          </p:nvSpPr>
          <p:spPr>
            <a:xfrm>
              <a:off x="4609264" y="37223"/>
              <a:ext cx="131739" cy="112473"/>
            </a:xfrm>
            <a:custGeom>
              <a:avLst/>
              <a:gdLst/>
              <a:ahLst/>
              <a:cxnLst/>
              <a:rect l="l" t="t" r="r" b="b"/>
              <a:pathLst>
                <a:path w="2297" h="1961" extrusionOk="0">
                  <a:moveTo>
                    <a:pt x="1346" y="1"/>
                  </a:moveTo>
                  <a:cubicBezTo>
                    <a:pt x="1335" y="1"/>
                    <a:pt x="1324" y="1"/>
                    <a:pt x="1313" y="1"/>
                  </a:cubicBezTo>
                  <a:cubicBezTo>
                    <a:pt x="1306" y="1"/>
                    <a:pt x="1298" y="1"/>
                    <a:pt x="1291" y="1"/>
                  </a:cubicBezTo>
                  <a:cubicBezTo>
                    <a:pt x="433" y="1"/>
                    <a:pt x="1" y="1046"/>
                    <a:pt x="608" y="1672"/>
                  </a:cubicBezTo>
                  <a:cubicBezTo>
                    <a:pt x="807" y="1871"/>
                    <a:pt x="1053" y="1960"/>
                    <a:pt x="1295" y="1960"/>
                  </a:cubicBezTo>
                  <a:cubicBezTo>
                    <a:pt x="1798" y="1960"/>
                    <a:pt x="2284" y="1574"/>
                    <a:pt x="2297" y="985"/>
                  </a:cubicBezTo>
                  <a:cubicBezTo>
                    <a:pt x="2297" y="440"/>
                    <a:pt x="1869" y="1"/>
                    <a:pt x="13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0" name="Google Shape;1620;p34"/>
            <p:cNvSpPr/>
            <p:nvPr/>
          </p:nvSpPr>
          <p:spPr>
            <a:xfrm>
              <a:off x="4777481" y="37280"/>
              <a:ext cx="131739" cy="112416"/>
            </a:xfrm>
            <a:custGeom>
              <a:avLst/>
              <a:gdLst/>
              <a:ahLst/>
              <a:cxnLst/>
              <a:rect l="l" t="t" r="r" b="b"/>
              <a:pathLst>
                <a:path w="2297" h="1960" extrusionOk="0">
                  <a:moveTo>
                    <a:pt x="1290" y="0"/>
                  </a:moveTo>
                  <a:cubicBezTo>
                    <a:pt x="433" y="0"/>
                    <a:pt x="0" y="1045"/>
                    <a:pt x="608" y="1671"/>
                  </a:cubicBezTo>
                  <a:cubicBezTo>
                    <a:pt x="806" y="1870"/>
                    <a:pt x="1052" y="1959"/>
                    <a:pt x="1294" y="1959"/>
                  </a:cubicBezTo>
                  <a:cubicBezTo>
                    <a:pt x="1798" y="1959"/>
                    <a:pt x="2284" y="1573"/>
                    <a:pt x="2297" y="984"/>
                  </a:cubicBezTo>
                  <a:cubicBezTo>
                    <a:pt x="2297" y="427"/>
                    <a:pt x="1851" y="0"/>
                    <a:pt x="1313" y="0"/>
                  </a:cubicBezTo>
                  <a:cubicBezTo>
                    <a:pt x="1305" y="0"/>
                    <a:pt x="1298" y="0"/>
                    <a:pt x="12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1" name="Google Shape;1621;p34"/>
            <p:cNvSpPr/>
            <p:nvPr/>
          </p:nvSpPr>
          <p:spPr>
            <a:xfrm>
              <a:off x="4945355" y="37223"/>
              <a:ext cx="132083" cy="112473"/>
            </a:xfrm>
            <a:custGeom>
              <a:avLst/>
              <a:gdLst/>
              <a:ahLst/>
              <a:cxnLst/>
              <a:rect l="l" t="t" r="r" b="b"/>
              <a:pathLst>
                <a:path w="2303" h="1961" extrusionOk="0">
                  <a:moveTo>
                    <a:pt x="1351" y="1"/>
                  </a:moveTo>
                  <a:cubicBezTo>
                    <a:pt x="1340" y="1"/>
                    <a:pt x="1329" y="1"/>
                    <a:pt x="1318" y="1"/>
                  </a:cubicBezTo>
                  <a:cubicBezTo>
                    <a:pt x="446" y="1"/>
                    <a:pt x="1" y="1041"/>
                    <a:pt x="613" y="1672"/>
                  </a:cubicBezTo>
                  <a:cubicBezTo>
                    <a:pt x="812" y="1871"/>
                    <a:pt x="1058" y="1960"/>
                    <a:pt x="1300" y="1960"/>
                  </a:cubicBezTo>
                  <a:cubicBezTo>
                    <a:pt x="1803" y="1960"/>
                    <a:pt x="2290" y="1574"/>
                    <a:pt x="2302" y="985"/>
                  </a:cubicBezTo>
                  <a:cubicBezTo>
                    <a:pt x="2302" y="440"/>
                    <a:pt x="1874"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2" name="Google Shape;1622;p34"/>
            <p:cNvSpPr/>
            <p:nvPr/>
          </p:nvSpPr>
          <p:spPr>
            <a:xfrm>
              <a:off x="5113572" y="37223"/>
              <a:ext cx="132025" cy="112473"/>
            </a:xfrm>
            <a:custGeom>
              <a:avLst/>
              <a:gdLst/>
              <a:ahLst/>
              <a:cxnLst/>
              <a:rect l="l" t="t" r="r" b="b"/>
              <a:pathLst>
                <a:path w="2302" h="1961" extrusionOk="0">
                  <a:moveTo>
                    <a:pt x="1333" y="1"/>
                  </a:moveTo>
                  <a:cubicBezTo>
                    <a:pt x="1322" y="1"/>
                    <a:pt x="1311" y="1"/>
                    <a:pt x="1299" y="1"/>
                  </a:cubicBezTo>
                  <a:cubicBezTo>
                    <a:pt x="427" y="1"/>
                    <a:pt x="0" y="1059"/>
                    <a:pt x="613" y="1672"/>
                  </a:cubicBezTo>
                  <a:cubicBezTo>
                    <a:pt x="812" y="1871"/>
                    <a:pt x="1057" y="1960"/>
                    <a:pt x="1299" y="1960"/>
                  </a:cubicBezTo>
                  <a:cubicBezTo>
                    <a:pt x="1801" y="1960"/>
                    <a:pt x="2283" y="1574"/>
                    <a:pt x="2283" y="985"/>
                  </a:cubicBezTo>
                  <a:cubicBezTo>
                    <a:pt x="2301" y="440"/>
                    <a:pt x="1874" y="1"/>
                    <a:pt x="13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3" name="Google Shape;1623;p34"/>
            <p:cNvSpPr/>
            <p:nvPr/>
          </p:nvSpPr>
          <p:spPr>
            <a:xfrm>
              <a:off x="5281732" y="37223"/>
              <a:ext cx="130993" cy="112473"/>
            </a:xfrm>
            <a:custGeom>
              <a:avLst/>
              <a:gdLst/>
              <a:ahLst/>
              <a:cxnLst/>
              <a:rect l="l" t="t" r="r" b="b"/>
              <a:pathLst>
                <a:path w="2284" h="1961" extrusionOk="0">
                  <a:moveTo>
                    <a:pt x="1333" y="1"/>
                  </a:moveTo>
                  <a:cubicBezTo>
                    <a:pt x="1322" y="1"/>
                    <a:pt x="1311" y="1"/>
                    <a:pt x="1300" y="1"/>
                  </a:cubicBezTo>
                  <a:cubicBezTo>
                    <a:pt x="428" y="1"/>
                    <a:pt x="1" y="1041"/>
                    <a:pt x="613" y="1672"/>
                  </a:cubicBezTo>
                  <a:cubicBezTo>
                    <a:pt x="812" y="1871"/>
                    <a:pt x="1058" y="1960"/>
                    <a:pt x="1299" y="1960"/>
                  </a:cubicBezTo>
                  <a:cubicBezTo>
                    <a:pt x="1801" y="1960"/>
                    <a:pt x="2284" y="1574"/>
                    <a:pt x="2284" y="985"/>
                  </a:cubicBezTo>
                  <a:cubicBezTo>
                    <a:pt x="2284" y="440"/>
                    <a:pt x="1874" y="1"/>
                    <a:pt x="13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4" name="Google Shape;1624;p34"/>
            <p:cNvSpPr/>
            <p:nvPr/>
          </p:nvSpPr>
          <p:spPr>
            <a:xfrm>
              <a:off x="5449950" y="37223"/>
              <a:ext cx="130993" cy="112129"/>
            </a:xfrm>
            <a:custGeom>
              <a:avLst/>
              <a:gdLst/>
              <a:ahLst/>
              <a:cxnLst/>
              <a:rect l="l" t="t" r="r" b="b"/>
              <a:pathLst>
                <a:path w="2284" h="1955" extrusionOk="0">
                  <a:moveTo>
                    <a:pt x="1333" y="1"/>
                  </a:moveTo>
                  <a:cubicBezTo>
                    <a:pt x="1322" y="1"/>
                    <a:pt x="1311" y="1"/>
                    <a:pt x="1299" y="1"/>
                  </a:cubicBezTo>
                  <a:cubicBezTo>
                    <a:pt x="427" y="1"/>
                    <a:pt x="0" y="1041"/>
                    <a:pt x="613" y="1653"/>
                  </a:cubicBezTo>
                  <a:cubicBezTo>
                    <a:pt x="815" y="1861"/>
                    <a:pt x="1065" y="1954"/>
                    <a:pt x="1310" y="1954"/>
                  </a:cubicBezTo>
                  <a:cubicBezTo>
                    <a:pt x="1808" y="1954"/>
                    <a:pt x="2283" y="1570"/>
                    <a:pt x="2283" y="985"/>
                  </a:cubicBezTo>
                  <a:cubicBezTo>
                    <a:pt x="2283" y="440"/>
                    <a:pt x="1873" y="1"/>
                    <a:pt x="13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5" name="Google Shape;1625;p34"/>
            <p:cNvSpPr/>
            <p:nvPr/>
          </p:nvSpPr>
          <p:spPr>
            <a:xfrm>
              <a:off x="5617077" y="37223"/>
              <a:ext cx="132025" cy="112473"/>
            </a:xfrm>
            <a:custGeom>
              <a:avLst/>
              <a:gdLst/>
              <a:ahLst/>
              <a:cxnLst/>
              <a:rect l="l" t="t" r="r" b="b"/>
              <a:pathLst>
                <a:path w="2302" h="1961" extrusionOk="0">
                  <a:moveTo>
                    <a:pt x="1350" y="1"/>
                  </a:moveTo>
                  <a:cubicBezTo>
                    <a:pt x="1340" y="1"/>
                    <a:pt x="1329" y="1"/>
                    <a:pt x="1318" y="1"/>
                  </a:cubicBezTo>
                  <a:cubicBezTo>
                    <a:pt x="446" y="1"/>
                    <a:pt x="0" y="1041"/>
                    <a:pt x="631" y="1672"/>
                  </a:cubicBezTo>
                  <a:cubicBezTo>
                    <a:pt x="830" y="1871"/>
                    <a:pt x="1076" y="1960"/>
                    <a:pt x="1318" y="1960"/>
                  </a:cubicBezTo>
                  <a:cubicBezTo>
                    <a:pt x="1819" y="1960"/>
                    <a:pt x="2302" y="1574"/>
                    <a:pt x="2302" y="985"/>
                  </a:cubicBezTo>
                  <a:cubicBezTo>
                    <a:pt x="2302" y="440"/>
                    <a:pt x="1874" y="1"/>
                    <a:pt x="13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6" name="Google Shape;1626;p34"/>
            <p:cNvSpPr/>
            <p:nvPr/>
          </p:nvSpPr>
          <p:spPr>
            <a:xfrm>
              <a:off x="5785237" y="37280"/>
              <a:ext cx="132083" cy="112416"/>
            </a:xfrm>
            <a:custGeom>
              <a:avLst/>
              <a:gdLst/>
              <a:ahLst/>
              <a:cxnLst/>
              <a:rect l="l" t="t" r="r" b="b"/>
              <a:pathLst>
                <a:path w="2303" h="1960" extrusionOk="0">
                  <a:moveTo>
                    <a:pt x="1319" y="0"/>
                  </a:moveTo>
                  <a:cubicBezTo>
                    <a:pt x="446" y="0"/>
                    <a:pt x="1" y="1058"/>
                    <a:pt x="632" y="1671"/>
                  </a:cubicBezTo>
                  <a:cubicBezTo>
                    <a:pt x="831" y="1870"/>
                    <a:pt x="1077" y="1959"/>
                    <a:pt x="1318" y="1959"/>
                  </a:cubicBezTo>
                  <a:cubicBezTo>
                    <a:pt x="1820" y="1959"/>
                    <a:pt x="2302" y="1573"/>
                    <a:pt x="2302" y="984"/>
                  </a:cubicBezTo>
                  <a:cubicBezTo>
                    <a:pt x="2302" y="446"/>
                    <a:pt x="1857" y="0"/>
                    <a:pt x="1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7" name="Google Shape;1627;p34"/>
            <p:cNvSpPr/>
            <p:nvPr/>
          </p:nvSpPr>
          <p:spPr>
            <a:xfrm>
              <a:off x="5953455" y="37280"/>
              <a:ext cx="132025" cy="112416"/>
            </a:xfrm>
            <a:custGeom>
              <a:avLst/>
              <a:gdLst/>
              <a:ahLst/>
              <a:cxnLst/>
              <a:rect l="l" t="t" r="r" b="b"/>
              <a:pathLst>
                <a:path w="2302" h="1960" extrusionOk="0">
                  <a:moveTo>
                    <a:pt x="1318" y="0"/>
                  </a:moveTo>
                  <a:cubicBezTo>
                    <a:pt x="446" y="0"/>
                    <a:pt x="0" y="1058"/>
                    <a:pt x="631" y="1671"/>
                  </a:cubicBezTo>
                  <a:cubicBezTo>
                    <a:pt x="830" y="1870"/>
                    <a:pt x="1076" y="1959"/>
                    <a:pt x="1318" y="1959"/>
                  </a:cubicBezTo>
                  <a:cubicBezTo>
                    <a:pt x="1820" y="1959"/>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8" name="Google Shape;1628;p34"/>
            <p:cNvSpPr/>
            <p:nvPr/>
          </p:nvSpPr>
          <p:spPr>
            <a:xfrm>
              <a:off x="6121615" y="37280"/>
              <a:ext cx="130993" cy="112416"/>
            </a:xfrm>
            <a:custGeom>
              <a:avLst/>
              <a:gdLst/>
              <a:ahLst/>
              <a:cxnLst/>
              <a:rect l="l" t="t" r="r" b="b"/>
              <a:pathLst>
                <a:path w="2284" h="1960" extrusionOk="0">
                  <a:moveTo>
                    <a:pt x="1300" y="0"/>
                  </a:moveTo>
                  <a:cubicBezTo>
                    <a:pt x="428" y="0"/>
                    <a:pt x="1" y="1058"/>
                    <a:pt x="613" y="1671"/>
                  </a:cubicBezTo>
                  <a:cubicBezTo>
                    <a:pt x="812" y="1870"/>
                    <a:pt x="1058" y="1959"/>
                    <a:pt x="1300" y="1959"/>
                  </a:cubicBezTo>
                  <a:cubicBezTo>
                    <a:pt x="1802" y="1959"/>
                    <a:pt x="2284" y="1573"/>
                    <a:pt x="2284" y="984"/>
                  </a:cubicBezTo>
                  <a:cubicBezTo>
                    <a:pt x="2284" y="446"/>
                    <a:pt x="1838" y="0"/>
                    <a:pt x="13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9" name="Google Shape;1629;p34"/>
            <p:cNvSpPr/>
            <p:nvPr/>
          </p:nvSpPr>
          <p:spPr>
            <a:xfrm>
              <a:off x="6289832" y="37280"/>
              <a:ext cx="130993" cy="112416"/>
            </a:xfrm>
            <a:custGeom>
              <a:avLst/>
              <a:gdLst/>
              <a:ahLst/>
              <a:cxnLst/>
              <a:rect l="l" t="t" r="r" b="b"/>
              <a:pathLst>
                <a:path w="2284" h="1960" extrusionOk="0">
                  <a:moveTo>
                    <a:pt x="1318" y="0"/>
                  </a:moveTo>
                  <a:cubicBezTo>
                    <a:pt x="446" y="0"/>
                    <a:pt x="0" y="1058"/>
                    <a:pt x="613" y="1671"/>
                  </a:cubicBezTo>
                  <a:cubicBezTo>
                    <a:pt x="818" y="1870"/>
                    <a:pt x="1066" y="1959"/>
                    <a:pt x="1307" y="1959"/>
                  </a:cubicBezTo>
                  <a:cubicBezTo>
                    <a:pt x="1810" y="1959"/>
                    <a:pt x="2283" y="1573"/>
                    <a:pt x="2283" y="984"/>
                  </a:cubicBezTo>
                  <a:cubicBezTo>
                    <a:pt x="2283" y="446"/>
                    <a:pt x="1857"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0" name="Google Shape;1630;p34"/>
            <p:cNvSpPr/>
            <p:nvPr/>
          </p:nvSpPr>
          <p:spPr>
            <a:xfrm>
              <a:off x="6458050" y="37280"/>
              <a:ext cx="130936" cy="112416"/>
            </a:xfrm>
            <a:custGeom>
              <a:avLst/>
              <a:gdLst/>
              <a:ahLst/>
              <a:cxnLst/>
              <a:rect l="l" t="t" r="r" b="b"/>
              <a:pathLst>
                <a:path w="2283" h="1960" extrusionOk="0">
                  <a:moveTo>
                    <a:pt x="1318" y="0"/>
                  </a:moveTo>
                  <a:cubicBezTo>
                    <a:pt x="445" y="0"/>
                    <a:pt x="0" y="1058"/>
                    <a:pt x="613" y="1671"/>
                  </a:cubicBezTo>
                  <a:cubicBezTo>
                    <a:pt x="811" y="1870"/>
                    <a:pt x="1057" y="1959"/>
                    <a:pt x="1299" y="1959"/>
                  </a:cubicBezTo>
                  <a:cubicBezTo>
                    <a:pt x="1801" y="1959"/>
                    <a:pt x="2283" y="1573"/>
                    <a:pt x="2283" y="984"/>
                  </a:cubicBezTo>
                  <a:cubicBezTo>
                    <a:pt x="2283"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1" name="Google Shape;1631;p34"/>
            <p:cNvSpPr/>
            <p:nvPr/>
          </p:nvSpPr>
          <p:spPr>
            <a:xfrm>
              <a:off x="6626210" y="37280"/>
              <a:ext cx="130993" cy="112416"/>
            </a:xfrm>
            <a:custGeom>
              <a:avLst/>
              <a:gdLst/>
              <a:ahLst/>
              <a:cxnLst/>
              <a:rect l="l" t="t" r="r" b="b"/>
              <a:pathLst>
                <a:path w="2284" h="1960" extrusionOk="0">
                  <a:moveTo>
                    <a:pt x="1300" y="0"/>
                  </a:moveTo>
                  <a:cubicBezTo>
                    <a:pt x="427" y="0"/>
                    <a:pt x="1" y="1058"/>
                    <a:pt x="613" y="1671"/>
                  </a:cubicBezTo>
                  <a:cubicBezTo>
                    <a:pt x="812" y="1870"/>
                    <a:pt x="1058" y="1959"/>
                    <a:pt x="1299" y="1959"/>
                  </a:cubicBezTo>
                  <a:cubicBezTo>
                    <a:pt x="1801" y="1959"/>
                    <a:pt x="2284" y="1573"/>
                    <a:pt x="2284" y="984"/>
                  </a:cubicBezTo>
                  <a:cubicBezTo>
                    <a:pt x="2284" y="446"/>
                    <a:pt x="1857" y="0"/>
                    <a:pt x="13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2" name="Google Shape;1632;p34"/>
            <p:cNvSpPr/>
            <p:nvPr/>
          </p:nvSpPr>
          <p:spPr>
            <a:xfrm>
              <a:off x="6794427" y="37280"/>
              <a:ext cx="130993" cy="112416"/>
            </a:xfrm>
            <a:custGeom>
              <a:avLst/>
              <a:gdLst/>
              <a:ahLst/>
              <a:cxnLst/>
              <a:rect l="l" t="t" r="r" b="b"/>
              <a:pathLst>
                <a:path w="2284" h="1960" extrusionOk="0">
                  <a:moveTo>
                    <a:pt x="1299" y="0"/>
                  </a:moveTo>
                  <a:cubicBezTo>
                    <a:pt x="427" y="0"/>
                    <a:pt x="0" y="1058"/>
                    <a:pt x="613" y="1671"/>
                  </a:cubicBezTo>
                  <a:cubicBezTo>
                    <a:pt x="812" y="1870"/>
                    <a:pt x="1057" y="1959"/>
                    <a:pt x="1299" y="1959"/>
                  </a:cubicBezTo>
                  <a:cubicBezTo>
                    <a:pt x="1801" y="1959"/>
                    <a:pt x="2283" y="1573"/>
                    <a:pt x="2283" y="984"/>
                  </a:cubicBezTo>
                  <a:cubicBezTo>
                    <a:pt x="2283" y="446"/>
                    <a:pt x="1838" y="0"/>
                    <a:pt x="1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3" name="Google Shape;1633;p34"/>
            <p:cNvSpPr/>
            <p:nvPr/>
          </p:nvSpPr>
          <p:spPr>
            <a:xfrm>
              <a:off x="6962874" y="37280"/>
              <a:ext cx="130706" cy="112072"/>
            </a:xfrm>
            <a:custGeom>
              <a:avLst/>
              <a:gdLst/>
              <a:ahLst/>
              <a:cxnLst/>
              <a:rect l="l" t="t" r="r" b="b"/>
              <a:pathLst>
                <a:path w="2279" h="1954" extrusionOk="0">
                  <a:moveTo>
                    <a:pt x="1291" y="0"/>
                  </a:moveTo>
                  <a:cubicBezTo>
                    <a:pt x="433" y="0"/>
                    <a:pt x="1" y="1045"/>
                    <a:pt x="608" y="1652"/>
                  </a:cubicBezTo>
                  <a:cubicBezTo>
                    <a:pt x="804" y="1860"/>
                    <a:pt x="1050" y="1953"/>
                    <a:pt x="1293" y="1953"/>
                  </a:cubicBezTo>
                  <a:cubicBezTo>
                    <a:pt x="1787" y="1953"/>
                    <a:pt x="2266" y="1569"/>
                    <a:pt x="2279" y="984"/>
                  </a:cubicBezTo>
                  <a:cubicBezTo>
                    <a:pt x="2279" y="446"/>
                    <a:pt x="1852" y="0"/>
                    <a:pt x="1313" y="0"/>
                  </a:cubicBezTo>
                  <a:cubicBezTo>
                    <a:pt x="1306" y="0"/>
                    <a:pt x="1298" y="0"/>
                    <a:pt x="12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4" name="Google Shape;1634;p34"/>
            <p:cNvSpPr/>
            <p:nvPr/>
          </p:nvSpPr>
          <p:spPr>
            <a:xfrm>
              <a:off x="7130805" y="37223"/>
              <a:ext cx="130993" cy="112129"/>
            </a:xfrm>
            <a:custGeom>
              <a:avLst/>
              <a:gdLst/>
              <a:ahLst/>
              <a:cxnLst/>
              <a:rect l="l" t="t" r="r" b="b"/>
              <a:pathLst>
                <a:path w="2284" h="1955" extrusionOk="0">
                  <a:moveTo>
                    <a:pt x="1332" y="1"/>
                  </a:moveTo>
                  <a:cubicBezTo>
                    <a:pt x="1321" y="1"/>
                    <a:pt x="1310" y="1"/>
                    <a:pt x="1299" y="1"/>
                  </a:cubicBezTo>
                  <a:cubicBezTo>
                    <a:pt x="427" y="1"/>
                    <a:pt x="0" y="1041"/>
                    <a:pt x="613" y="1653"/>
                  </a:cubicBezTo>
                  <a:cubicBezTo>
                    <a:pt x="815" y="1861"/>
                    <a:pt x="1063" y="1954"/>
                    <a:pt x="1306" y="1954"/>
                  </a:cubicBezTo>
                  <a:cubicBezTo>
                    <a:pt x="1800" y="1954"/>
                    <a:pt x="2271" y="1570"/>
                    <a:pt x="2283" y="985"/>
                  </a:cubicBezTo>
                  <a:cubicBezTo>
                    <a:pt x="2283" y="440"/>
                    <a:pt x="1855" y="1"/>
                    <a:pt x="13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5" name="Google Shape;1635;p34"/>
            <p:cNvSpPr/>
            <p:nvPr/>
          </p:nvSpPr>
          <p:spPr>
            <a:xfrm>
              <a:off x="7297933" y="37280"/>
              <a:ext cx="132025" cy="112875"/>
            </a:xfrm>
            <a:custGeom>
              <a:avLst/>
              <a:gdLst/>
              <a:ahLst/>
              <a:cxnLst/>
              <a:rect l="l" t="t" r="r" b="b"/>
              <a:pathLst>
                <a:path w="2302" h="1968" extrusionOk="0">
                  <a:moveTo>
                    <a:pt x="1318" y="0"/>
                  </a:moveTo>
                  <a:cubicBezTo>
                    <a:pt x="446" y="0"/>
                    <a:pt x="0" y="1058"/>
                    <a:pt x="613" y="1671"/>
                  </a:cubicBezTo>
                  <a:cubicBezTo>
                    <a:pt x="818" y="1876"/>
                    <a:pt x="1068" y="1967"/>
                    <a:pt x="1312"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6" name="Google Shape;1636;p34"/>
            <p:cNvSpPr/>
            <p:nvPr/>
          </p:nvSpPr>
          <p:spPr>
            <a:xfrm>
              <a:off x="7466093" y="37280"/>
              <a:ext cx="132083" cy="112875"/>
            </a:xfrm>
            <a:custGeom>
              <a:avLst/>
              <a:gdLst/>
              <a:ahLst/>
              <a:cxnLst/>
              <a:rect l="l" t="t" r="r" b="b"/>
              <a:pathLst>
                <a:path w="2303" h="1968" extrusionOk="0">
                  <a:moveTo>
                    <a:pt x="1319" y="0"/>
                  </a:moveTo>
                  <a:cubicBezTo>
                    <a:pt x="446" y="0"/>
                    <a:pt x="1" y="1058"/>
                    <a:pt x="613" y="1671"/>
                  </a:cubicBezTo>
                  <a:cubicBezTo>
                    <a:pt x="818" y="1876"/>
                    <a:pt x="1068" y="1967"/>
                    <a:pt x="1313" y="1967"/>
                  </a:cubicBezTo>
                  <a:cubicBezTo>
                    <a:pt x="1820" y="1967"/>
                    <a:pt x="2302" y="1573"/>
                    <a:pt x="2302" y="984"/>
                  </a:cubicBezTo>
                  <a:cubicBezTo>
                    <a:pt x="2302" y="446"/>
                    <a:pt x="1857" y="0"/>
                    <a:pt x="1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7" name="Google Shape;1637;p34"/>
            <p:cNvSpPr/>
            <p:nvPr/>
          </p:nvSpPr>
          <p:spPr>
            <a:xfrm>
              <a:off x="7634310" y="37280"/>
              <a:ext cx="130993" cy="112875"/>
            </a:xfrm>
            <a:custGeom>
              <a:avLst/>
              <a:gdLst/>
              <a:ahLst/>
              <a:cxnLst/>
              <a:rect l="l" t="t" r="r" b="b"/>
              <a:pathLst>
                <a:path w="2284" h="1968" extrusionOk="0">
                  <a:moveTo>
                    <a:pt x="1318" y="0"/>
                  </a:moveTo>
                  <a:cubicBezTo>
                    <a:pt x="427" y="0"/>
                    <a:pt x="0" y="1058"/>
                    <a:pt x="613" y="1671"/>
                  </a:cubicBezTo>
                  <a:cubicBezTo>
                    <a:pt x="812" y="1876"/>
                    <a:pt x="1058" y="1967"/>
                    <a:pt x="1299" y="1967"/>
                  </a:cubicBezTo>
                  <a:cubicBezTo>
                    <a:pt x="1801" y="1967"/>
                    <a:pt x="2283" y="1573"/>
                    <a:pt x="2283" y="984"/>
                  </a:cubicBezTo>
                  <a:cubicBezTo>
                    <a:pt x="2283"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8" name="Google Shape;1638;p34"/>
            <p:cNvSpPr/>
            <p:nvPr/>
          </p:nvSpPr>
          <p:spPr>
            <a:xfrm>
              <a:off x="7802470" y="37280"/>
              <a:ext cx="130993" cy="112875"/>
            </a:xfrm>
            <a:custGeom>
              <a:avLst/>
              <a:gdLst/>
              <a:ahLst/>
              <a:cxnLst/>
              <a:rect l="l" t="t" r="r" b="b"/>
              <a:pathLst>
                <a:path w="2284" h="1968" extrusionOk="0">
                  <a:moveTo>
                    <a:pt x="1300" y="0"/>
                  </a:moveTo>
                  <a:cubicBezTo>
                    <a:pt x="428" y="0"/>
                    <a:pt x="1" y="1058"/>
                    <a:pt x="613" y="1671"/>
                  </a:cubicBezTo>
                  <a:cubicBezTo>
                    <a:pt x="812" y="1876"/>
                    <a:pt x="1059" y="1967"/>
                    <a:pt x="1300" y="1967"/>
                  </a:cubicBezTo>
                  <a:cubicBezTo>
                    <a:pt x="1802" y="1967"/>
                    <a:pt x="2284" y="1573"/>
                    <a:pt x="2284" y="984"/>
                  </a:cubicBezTo>
                  <a:cubicBezTo>
                    <a:pt x="2284" y="446"/>
                    <a:pt x="1857" y="0"/>
                    <a:pt x="13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9" name="Google Shape;1639;p34"/>
            <p:cNvSpPr/>
            <p:nvPr/>
          </p:nvSpPr>
          <p:spPr>
            <a:xfrm>
              <a:off x="7970688" y="37280"/>
              <a:ext cx="132025" cy="112875"/>
            </a:xfrm>
            <a:custGeom>
              <a:avLst/>
              <a:gdLst/>
              <a:ahLst/>
              <a:cxnLst/>
              <a:rect l="l" t="t" r="r" b="b"/>
              <a:pathLst>
                <a:path w="2302" h="1968" extrusionOk="0">
                  <a:moveTo>
                    <a:pt x="1318" y="0"/>
                  </a:moveTo>
                  <a:cubicBezTo>
                    <a:pt x="446" y="0"/>
                    <a:pt x="0" y="1058"/>
                    <a:pt x="613" y="1671"/>
                  </a:cubicBezTo>
                  <a:cubicBezTo>
                    <a:pt x="818" y="1876"/>
                    <a:pt x="1068" y="1967"/>
                    <a:pt x="1312"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0" name="Google Shape;1640;p34"/>
            <p:cNvSpPr/>
            <p:nvPr/>
          </p:nvSpPr>
          <p:spPr>
            <a:xfrm>
              <a:off x="8137816" y="37280"/>
              <a:ext cx="132025" cy="112875"/>
            </a:xfrm>
            <a:custGeom>
              <a:avLst/>
              <a:gdLst/>
              <a:ahLst/>
              <a:cxnLst/>
              <a:rect l="l" t="t" r="r" b="b"/>
              <a:pathLst>
                <a:path w="2302" h="1968" extrusionOk="0">
                  <a:moveTo>
                    <a:pt x="1318" y="0"/>
                  </a:moveTo>
                  <a:cubicBezTo>
                    <a:pt x="446" y="0"/>
                    <a:pt x="0" y="1058"/>
                    <a:pt x="631" y="1671"/>
                  </a:cubicBezTo>
                  <a:cubicBezTo>
                    <a:pt x="831" y="1876"/>
                    <a:pt x="1077" y="1967"/>
                    <a:pt x="1318"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1" name="Google Shape;1641;p34"/>
            <p:cNvSpPr/>
            <p:nvPr/>
          </p:nvSpPr>
          <p:spPr>
            <a:xfrm>
              <a:off x="8305976" y="37223"/>
              <a:ext cx="132083" cy="112473"/>
            </a:xfrm>
            <a:custGeom>
              <a:avLst/>
              <a:gdLst/>
              <a:ahLst/>
              <a:cxnLst/>
              <a:rect l="l" t="t" r="r" b="b"/>
              <a:pathLst>
                <a:path w="2303" h="1961" extrusionOk="0">
                  <a:moveTo>
                    <a:pt x="1351" y="1"/>
                  </a:moveTo>
                  <a:cubicBezTo>
                    <a:pt x="1340" y="1"/>
                    <a:pt x="1330" y="1"/>
                    <a:pt x="1319" y="1"/>
                  </a:cubicBezTo>
                  <a:cubicBezTo>
                    <a:pt x="446" y="1"/>
                    <a:pt x="1" y="1041"/>
                    <a:pt x="613" y="1672"/>
                  </a:cubicBezTo>
                  <a:cubicBezTo>
                    <a:pt x="818" y="1871"/>
                    <a:pt x="1068" y="1960"/>
                    <a:pt x="1313" y="1960"/>
                  </a:cubicBezTo>
                  <a:cubicBezTo>
                    <a:pt x="1820" y="1960"/>
                    <a:pt x="2302" y="1574"/>
                    <a:pt x="2302" y="985"/>
                  </a:cubicBezTo>
                  <a:cubicBezTo>
                    <a:pt x="2302" y="440"/>
                    <a:pt x="1875"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2" name="Google Shape;1642;p34"/>
            <p:cNvSpPr/>
            <p:nvPr/>
          </p:nvSpPr>
          <p:spPr>
            <a:xfrm>
              <a:off x="8474193" y="37280"/>
              <a:ext cx="132083" cy="112875"/>
            </a:xfrm>
            <a:custGeom>
              <a:avLst/>
              <a:gdLst/>
              <a:ahLst/>
              <a:cxnLst/>
              <a:rect l="l" t="t" r="r" b="b"/>
              <a:pathLst>
                <a:path w="2303" h="1968" extrusionOk="0">
                  <a:moveTo>
                    <a:pt x="1318" y="0"/>
                  </a:moveTo>
                  <a:cubicBezTo>
                    <a:pt x="446" y="0"/>
                    <a:pt x="1" y="1058"/>
                    <a:pt x="632" y="1671"/>
                  </a:cubicBezTo>
                  <a:cubicBezTo>
                    <a:pt x="831" y="1876"/>
                    <a:pt x="1077" y="1967"/>
                    <a:pt x="1318" y="1967"/>
                  </a:cubicBezTo>
                  <a:cubicBezTo>
                    <a:pt x="1820" y="1967"/>
                    <a:pt x="2302" y="1573"/>
                    <a:pt x="2302" y="984"/>
                  </a:cubicBezTo>
                  <a:cubicBezTo>
                    <a:pt x="2302" y="446"/>
                    <a:pt x="1857"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3" name="Google Shape;1643;p34"/>
            <p:cNvSpPr/>
            <p:nvPr/>
          </p:nvSpPr>
          <p:spPr>
            <a:xfrm>
              <a:off x="8642411" y="37280"/>
              <a:ext cx="132025" cy="112875"/>
            </a:xfrm>
            <a:custGeom>
              <a:avLst/>
              <a:gdLst/>
              <a:ahLst/>
              <a:cxnLst/>
              <a:rect l="l" t="t" r="r" b="b"/>
              <a:pathLst>
                <a:path w="2302" h="1968" extrusionOk="0">
                  <a:moveTo>
                    <a:pt x="1318" y="0"/>
                  </a:moveTo>
                  <a:cubicBezTo>
                    <a:pt x="446" y="0"/>
                    <a:pt x="0" y="1058"/>
                    <a:pt x="613" y="1671"/>
                  </a:cubicBezTo>
                  <a:cubicBezTo>
                    <a:pt x="818" y="1876"/>
                    <a:pt x="1068" y="1967"/>
                    <a:pt x="1312" y="1967"/>
                  </a:cubicBezTo>
                  <a:cubicBezTo>
                    <a:pt x="1820" y="1967"/>
                    <a:pt x="2302" y="1573"/>
                    <a:pt x="2302" y="984"/>
                  </a:cubicBezTo>
                  <a:cubicBezTo>
                    <a:pt x="2302"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4" name="Google Shape;1644;p34"/>
            <p:cNvSpPr/>
            <p:nvPr/>
          </p:nvSpPr>
          <p:spPr>
            <a:xfrm>
              <a:off x="8810571" y="37280"/>
              <a:ext cx="132083" cy="112875"/>
            </a:xfrm>
            <a:custGeom>
              <a:avLst/>
              <a:gdLst/>
              <a:ahLst/>
              <a:cxnLst/>
              <a:rect l="l" t="t" r="r" b="b"/>
              <a:pathLst>
                <a:path w="2303" h="1968" extrusionOk="0">
                  <a:moveTo>
                    <a:pt x="1318" y="0"/>
                  </a:moveTo>
                  <a:cubicBezTo>
                    <a:pt x="428" y="0"/>
                    <a:pt x="1" y="1058"/>
                    <a:pt x="613" y="1671"/>
                  </a:cubicBezTo>
                  <a:cubicBezTo>
                    <a:pt x="818" y="1876"/>
                    <a:pt x="1068" y="1967"/>
                    <a:pt x="1313" y="1967"/>
                  </a:cubicBezTo>
                  <a:cubicBezTo>
                    <a:pt x="1820" y="1967"/>
                    <a:pt x="2302" y="1573"/>
                    <a:pt x="2302" y="984"/>
                  </a:cubicBezTo>
                  <a:cubicBezTo>
                    <a:pt x="2284" y="446"/>
                    <a:pt x="1857"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5" name="Google Shape;1645;p34"/>
            <p:cNvSpPr/>
            <p:nvPr/>
          </p:nvSpPr>
          <p:spPr>
            <a:xfrm>
              <a:off x="8978788" y="37280"/>
              <a:ext cx="130993" cy="112416"/>
            </a:xfrm>
            <a:custGeom>
              <a:avLst/>
              <a:gdLst/>
              <a:ahLst/>
              <a:cxnLst/>
              <a:rect l="l" t="t" r="r" b="b"/>
              <a:pathLst>
                <a:path w="2284" h="1960" extrusionOk="0">
                  <a:moveTo>
                    <a:pt x="1318" y="0"/>
                  </a:moveTo>
                  <a:cubicBezTo>
                    <a:pt x="446" y="0"/>
                    <a:pt x="0" y="1058"/>
                    <a:pt x="613" y="1671"/>
                  </a:cubicBezTo>
                  <a:cubicBezTo>
                    <a:pt x="812" y="1870"/>
                    <a:pt x="1058" y="1959"/>
                    <a:pt x="1299" y="1959"/>
                  </a:cubicBezTo>
                  <a:cubicBezTo>
                    <a:pt x="1801" y="1959"/>
                    <a:pt x="2283" y="1573"/>
                    <a:pt x="2283" y="984"/>
                  </a:cubicBezTo>
                  <a:cubicBezTo>
                    <a:pt x="2283" y="446"/>
                    <a:pt x="1856" y="0"/>
                    <a:pt x="1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6" name="Google Shape;1646;p34"/>
            <p:cNvSpPr/>
            <p:nvPr/>
          </p:nvSpPr>
          <p:spPr>
            <a:xfrm rot="5400000" flipH="1">
              <a:off x="4562372" y="-3839176"/>
              <a:ext cx="27600" cy="91521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647" name="Google Shape;1647;p34"/>
            <p:cNvSpPr/>
            <p:nvPr/>
          </p:nvSpPr>
          <p:spPr>
            <a:xfrm rot="5400000" flipH="1">
              <a:off x="4562372" y="-3889826"/>
              <a:ext cx="27600" cy="9152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1648" name="Google Shape;1648;p34"/>
          <p:cNvGrpSpPr/>
          <p:nvPr/>
        </p:nvGrpSpPr>
        <p:grpSpPr>
          <a:xfrm>
            <a:off x="239484" y="1253496"/>
            <a:ext cx="5114483" cy="78250"/>
            <a:chOff x="3426200" y="4516600"/>
            <a:chExt cx="5717700" cy="78250"/>
          </a:xfrm>
        </p:grpSpPr>
        <p:sp>
          <p:nvSpPr>
            <p:cNvPr id="1649" name="Google Shape;1649;p34"/>
            <p:cNvSpPr/>
            <p:nvPr/>
          </p:nvSpPr>
          <p:spPr>
            <a:xfrm rot="-5400000">
              <a:off x="6271250" y="1722200"/>
              <a:ext cx="27600" cy="5717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650" name="Google Shape;1650;p34"/>
            <p:cNvSpPr/>
            <p:nvPr/>
          </p:nvSpPr>
          <p:spPr>
            <a:xfrm rot="-5400000">
              <a:off x="6271250" y="1671550"/>
              <a:ext cx="27600" cy="57177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1651" name="Google Shape;1651;p34"/>
          <p:cNvSpPr txBox="1"/>
          <p:nvPr/>
        </p:nvSpPr>
        <p:spPr>
          <a:xfrm>
            <a:off x="0" y="1254900"/>
            <a:ext cx="7219800" cy="3209700"/>
          </a:xfrm>
          <a:prstGeom prst="rect">
            <a:avLst/>
          </a:prstGeom>
          <a:noFill/>
          <a:ln>
            <a:noFill/>
          </a:ln>
        </p:spPr>
        <p:txBody>
          <a:bodyPr spcFirstLastPara="1" wrap="square" lIns="91425" tIns="91425" rIns="91425" bIns="91425" anchor="t" anchorCtr="0">
            <a:noAutofit/>
          </a:bodyPr>
          <a:lstStyle/>
          <a:p>
            <a:pPr marL="0" lvl="0" indent="457200" algn="l" rtl="0">
              <a:lnSpc>
                <a:spcPct val="200000"/>
              </a:lnSpc>
              <a:spcBef>
                <a:spcPts val="1200"/>
              </a:spcBef>
              <a:spcAft>
                <a:spcPts val="0"/>
              </a:spcAft>
              <a:buNone/>
            </a:pPr>
            <a:r>
              <a:rPr lang="en-GB" sz="1200">
                <a:solidFill>
                  <a:schemeClr val="accent5"/>
                </a:solidFill>
                <a:latin typeface="Times New Roman" panose="02020603050405020304"/>
                <a:ea typeface="Times New Roman" panose="02020603050405020304"/>
                <a:cs typeface="Times New Roman" panose="02020603050405020304"/>
                <a:sym typeface="Times New Roman" panose="02020603050405020304"/>
              </a:rPr>
              <a:t>Another challenge that is being faced is the </a:t>
            </a:r>
            <a:r>
              <a:rPr lang="en-GB" sz="1200" u="sng">
                <a:solidFill>
                  <a:schemeClr val="lt2"/>
                </a:solidFill>
                <a:latin typeface="Times New Roman" panose="02020603050405020304"/>
                <a:ea typeface="Times New Roman" panose="02020603050405020304"/>
                <a:cs typeface="Times New Roman" panose="02020603050405020304"/>
                <a:sym typeface="Times New Roman" panose="02020603050405020304"/>
              </a:rPr>
              <a:t>absence of African history teaching within  the curriculum.</a:t>
            </a:r>
            <a:r>
              <a:rPr lang="en-GB" sz="1200">
                <a:solidFill>
                  <a:schemeClr val="accent5"/>
                </a:solidFill>
                <a:latin typeface="Times New Roman" panose="02020603050405020304"/>
                <a:ea typeface="Times New Roman" panose="02020603050405020304"/>
                <a:cs typeface="Times New Roman" panose="02020603050405020304"/>
                <a:sym typeface="Times New Roman" panose="02020603050405020304"/>
              </a:rPr>
              <a:t> I have only been exposed to the teaching of African culture within higher education. This should not be the case given that history is a fundamental subject but the type of history that is being taught is only serving to showcase the victories of the </a:t>
            </a:r>
            <a:r>
              <a:rPr lang="en-GB" sz="1200">
                <a:solidFill>
                  <a:schemeClr val="accent5"/>
                </a:solidFill>
                <a:latin typeface="Times New Roman" panose="02020603050405020304"/>
                <a:ea typeface="Times New Roman" panose="02020603050405020304"/>
                <a:cs typeface="Times New Roman" panose="02020603050405020304"/>
                <a:sym typeface="Times New Roman" panose="02020603050405020304"/>
              </a:rPr>
              <a:t>Europeans</a:t>
            </a:r>
            <a:r>
              <a:rPr lang="en-GB" sz="1200">
                <a:solidFill>
                  <a:schemeClr val="accent5"/>
                </a:solidFill>
                <a:latin typeface="Times New Roman" panose="02020603050405020304"/>
                <a:ea typeface="Times New Roman" panose="02020603050405020304"/>
                <a:cs typeface="Times New Roman" panose="02020603050405020304"/>
                <a:sym typeface="Times New Roman" panose="02020603050405020304"/>
              </a:rPr>
              <a:t>. The ongoing dismissal of African American history in various states, including Florida and Texas, signifies a refusal to acknowledge the suppressed narratives in K-12 education. This rejection extends to the struggles of African Americans whose resistance prompted legal changes and constitutional amendments, revealing the incongruence between racism and national values. It overlooks the vital connection between the experiences of the 7.4 million Black students in public schools and the historical contributions of their ancestors, essential for understanding contemporary progress labeled as "American."</a:t>
            </a:r>
            <a:endParaRPr sz="1200">
              <a:solidFill>
                <a:schemeClr val="accent5"/>
              </a:solidFill>
              <a:latin typeface="Times New Roman" panose="02020603050405020304"/>
              <a:ea typeface="Times New Roman" panose="02020603050405020304"/>
              <a:cs typeface="Times New Roman" panose="02020603050405020304"/>
              <a:sym typeface="Times New Roman" panose="02020603050405020304"/>
            </a:endParaRPr>
          </a:p>
          <a:p>
            <a:pPr marL="0" lvl="0" indent="457200" algn="l" rtl="0">
              <a:lnSpc>
                <a:spcPct val="200000"/>
              </a:lnSpc>
              <a:spcBef>
                <a:spcPts val="1200"/>
              </a:spcBef>
              <a:spcAft>
                <a:spcPts val="0"/>
              </a:spcAft>
              <a:buNone/>
            </a:pPr>
            <a:endParaRPr sz="1200">
              <a:solidFill>
                <a:schemeClr val="accent6"/>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lnSpc>
                <a:spcPct val="150000"/>
              </a:lnSpc>
              <a:spcBef>
                <a:spcPts val="1200"/>
              </a:spcBef>
              <a:spcAft>
                <a:spcPts val="0"/>
              </a:spcAft>
              <a:buNone/>
            </a:pPr>
            <a:endParaRPr sz="6000">
              <a:solidFill>
                <a:schemeClr val="dk1"/>
              </a:solidFill>
              <a:latin typeface="Anek Bangla SemiBold"/>
              <a:ea typeface="Anek Bangla SemiBold"/>
              <a:cs typeface="Anek Bangla SemiBold"/>
              <a:sym typeface="Anek Bangla SemiBold"/>
            </a:endParaRPr>
          </a:p>
          <a:p>
            <a:pPr marL="0" lvl="0" indent="0" algn="l" rtl="0">
              <a:spcBef>
                <a:spcPts val="0"/>
              </a:spcBef>
              <a:spcAft>
                <a:spcPts val="0"/>
              </a:spcAft>
              <a:buNone/>
            </a:pPr>
            <a:r>
              <a:rPr lang="en-GB" sz="1200">
                <a:solidFill>
                  <a:schemeClr val="dk1"/>
                </a:solidFill>
                <a:latin typeface="Albert Sans"/>
                <a:ea typeface="Albert Sans"/>
                <a:cs typeface="Albert Sans"/>
                <a:sym typeface="Albert Sans"/>
              </a:rPr>
              <a:t>	</a:t>
            </a:r>
            <a:endParaRPr sz="1200">
              <a:solidFill>
                <a:schemeClr val="dk1"/>
              </a:solidFill>
              <a:latin typeface="Albert Sans"/>
              <a:ea typeface="Albert Sans"/>
              <a:cs typeface="Albert Sans"/>
              <a:sym typeface="Albert Sans"/>
            </a:endParaRPr>
          </a:p>
        </p:txBody>
      </p:sp>
      <p:sp>
        <p:nvSpPr>
          <p:cNvPr id="1652" name="Google Shape;1652;p34"/>
          <p:cNvSpPr txBox="1"/>
          <p:nvPr/>
        </p:nvSpPr>
        <p:spPr>
          <a:xfrm>
            <a:off x="239475" y="673325"/>
            <a:ext cx="7628100" cy="26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900">
                <a:solidFill>
                  <a:schemeClr val="accent2"/>
                </a:solidFill>
                <a:latin typeface="Albert Sans Black"/>
                <a:ea typeface="Albert Sans Black"/>
                <a:cs typeface="Albert Sans Black"/>
                <a:sym typeface="Albert Sans Black"/>
              </a:rPr>
              <a:t>Human Rights Challenges: Education</a:t>
            </a:r>
            <a:endParaRPr sz="2900">
              <a:solidFill>
                <a:schemeClr val="accent2"/>
              </a:solidFill>
              <a:latin typeface="Albert Sans Black"/>
              <a:ea typeface="Albert Sans Black"/>
              <a:cs typeface="Albert Sans Black"/>
              <a:sym typeface="Albert Sans Black"/>
            </a:endParaRPr>
          </a:p>
        </p:txBody>
      </p:sp>
      <p:sp>
        <p:nvSpPr>
          <p:cNvPr id="1653" name="Google Shape;1653;p34"/>
          <p:cNvSpPr txBox="1"/>
          <p:nvPr/>
        </p:nvSpPr>
        <p:spPr>
          <a:xfrm>
            <a:off x="8057975" y="1002638"/>
            <a:ext cx="1039200" cy="33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latin typeface="Albert Sans"/>
              <a:ea typeface="Albert Sans"/>
              <a:cs typeface="Albert Sans"/>
              <a:sym typeface="Albert Sans"/>
            </a:endParaRPr>
          </a:p>
        </p:txBody>
      </p:sp>
      <p:pic>
        <p:nvPicPr>
          <p:cNvPr id="1654" name="Google Shape;1654;p34"/>
          <p:cNvPicPr preferRelativeResize="0"/>
          <p:nvPr/>
        </p:nvPicPr>
        <p:blipFill>
          <a:blip r:embed="rId1"/>
          <a:stretch>
            <a:fillRect/>
          </a:stretch>
        </p:blipFill>
        <p:spPr>
          <a:xfrm>
            <a:off x="7005350" y="579575"/>
            <a:ext cx="2091825" cy="1777875"/>
          </a:xfrm>
          <a:prstGeom prst="rect">
            <a:avLst/>
          </a:prstGeom>
          <a:noFill/>
          <a:ln>
            <a:noFill/>
          </a:ln>
        </p:spPr>
      </p:pic>
    </p:spTree>
  </p:cSld>
  <p:clrMapOvr>
    <a:masterClrMapping/>
  </p:clrMapOvr>
</p:sld>
</file>

<file path=ppt/theme/theme1.xml><?xml version="1.0" encoding="utf-8"?>
<a:theme xmlns:a="http://schemas.openxmlformats.org/drawingml/2006/main" name="Enjoy Kwanzaa Newsletter by Slidesgo">
  <a:themeElements>
    <a:clrScheme name="Simple Light">
      <a:dk1>
        <a:srgbClr val="FFCC7F"/>
      </a:dk1>
      <a:lt1>
        <a:srgbClr val="2A2A28"/>
      </a:lt1>
      <a:dk2>
        <a:srgbClr val="2D8A4D"/>
      </a:dk2>
      <a:lt2>
        <a:srgbClr val="68C9A0"/>
      </a:lt2>
      <a:accent1>
        <a:srgbClr val="EB921C"/>
      </a:accent1>
      <a:accent2>
        <a:srgbClr val="DD3939"/>
      </a:accent2>
      <a:accent3>
        <a:srgbClr val="E5666B"/>
      </a:accent3>
      <a:accent4>
        <a:srgbClr val="FFFFFF"/>
      </a:accent4>
      <a:accent5>
        <a:srgbClr val="FFFFFF"/>
      </a:accent5>
      <a:accent6>
        <a:srgbClr val="FFFFFF"/>
      </a:accent6>
      <a:hlink>
        <a:srgbClr val="FFCC7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9451</Words>
  <Application>WPS Presentation</Application>
  <PresentationFormat/>
  <Paragraphs>86</Paragraphs>
  <Slides>12</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12</vt:i4>
      </vt:variant>
    </vt:vector>
  </HeadingPairs>
  <TitlesOfParts>
    <vt:vector size="26" baseType="lpstr">
      <vt:lpstr>Arial</vt:lpstr>
      <vt:lpstr>SimSun</vt:lpstr>
      <vt:lpstr>Wingdings</vt:lpstr>
      <vt:lpstr>Arial</vt:lpstr>
      <vt:lpstr>Anek Bangla SemiBold</vt:lpstr>
      <vt:lpstr>Anek Bangla</vt:lpstr>
      <vt:lpstr>Albert Sans</vt:lpstr>
      <vt:lpstr>Nunito Light</vt:lpstr>
      <vt:lpstr>Segoe Print</vt:lpstr>
      <vt:lpstr>Times New Roman</vt:lpstr>
      <vt:lpstr>Albert Sans Black</vt:lpstr>
      <vt:lpstr>Microsoft YaHei</vt:lpstr>
      <vt:lpstr>Arial Unicode MS</vt:lpstr>
      <vt:lpstr>Enjoy Kwanzaa Newsletter by Slidesgo</vt:lpstr>
      <vt:lpstr>Final Exam Presentation</vt:lpstr>
      <vt:lpstr>Outline</vt:lpstr>
      <vt:lpstr>Introduction</vt:lpstr>
      <vt:lpstr> Ancient Abyssinia</vt:lpstr>
      <vt:lpstr>Implications that plague the minds of Africans</vt:lpstr>
      <vt:lpstr>African Influences</vt:lpstr>
      <vt:lpstr>“The Impact of Slavery on Modern Africa” discusses the negative consequences of the African diaspora, highlighting the detrimental impact of removing Africans from their native lands. It points out that taking men and women in their prime as slaves has not only affected historical economic activities but has also contributed to the persistent poverty in African countries. Researchers, such as Nunn, connect the majority of slaves being taken from certain countries to the ongoing poverty in those regions. The passage suggests that the removal of this labor force during the slave trade era has led to a 72 percent income gap between Africa and the rest of the world. </vt:lpstr>
      <vt:lpstr>PowerPoint 演示文稿</vt:lpstr>
      <vt:lpstr>PowerPoint 演示文稿</vt:lpstr>
      <vt:lpstr>PowerPoint 演示文稿</vt:lpstr>
      <vt:lpstr>Recommendations/Call to Action </vt:lpstr>
      <vt:lpstr>Works Cited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 Africa - Africans ~ and the people of African DescentFinal Exam Presentation</dc:title>
  <dc:creator/>
  <cp:lastModifiedBy>oalap</cp:lastModifiedBy>
  <cp:revision>1</cp:revision>
  <dcterms:created xsi:type="dcterms:W3CDTF">2023-12-29T21:31:59Z</dcterms:created>
  <dcterms:modified xsi:type="dcterms:W3CDTF">2023-12-29T21:32:00Z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6A74A0418837440C9F2BD8F6521CE64E_13</vt:lpwstr>
  </property>
  <property fmtid="{D5CDD505-2E9C-101B-9397-08002B2CF9AE}" pid="3" name="KSOProductBuildVer">
    <vt:lpwstr>1033-12.2.0.13359</vt:lpwstr>
  </property>
</Properties>
</file>